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84" r:id="rId5"/>
    <p:sldId id="340" r:id="rId6"/>
    <p:sldId id="328" r:id="rId7"/>
    <p:sldId id="341" r:id="rId8"/>
    <p:sldId id="331" r:id="rId9"/>
    <p:sldId id="343" r:id="rId10"/>
    <p:sldId id="347" r:id="rId11"/>
    <p:sldId id="348" r:id="rId12"/>
    <p:sldId id="349" r:id="rId13"/>
    <p:sldId id="350" r:id="rId14"/>
    <p:sldId id="344" r:id="rId15"/>
    <p:sldId id="351" r:id="rId16"/>
    <p:sldId id="342" r:id="rId17"/>
    <p:sldId id="352" r:id="rId18"/>
    <p:sldId id="345" r:id="rId19"/>
    <p:sldId id="346" r:id="rId20"/>
    <p:sldId id="33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iona Collie" initials="FC" lastIdx="1" clrIdx="0">
    <p:extLst>
      <p:ext uri="{19B8F6BF-5375-455C-9EA6-DF929625EA0E}">
        <p15:presenceInfo xmlns:p15="http://schemas.microsoft.com/office/powerpoint/2012/main" userId="S::fiona.collie@carerscotland.org::bf0671a9-9545-4387-9df2-e73b0818b5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3DB625-622A-4813-AC7D-E7C0EDF28E6E}" v="113" dt="2022-12-10T20:35:08.4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5" autoAdjust="0"/>
    <p:restoredTop sz="66532" autoAdjust="0"/>
  </p:normalViewPr>
  <p:slideViewPr>
    <p:cSldViewPr snapToGrid="0">
      <p:cViewPr varScale="1">
        <p:scale>
          <a:sx n="44" d="100"/>
          <a:sy n="44" d="100"/>
        </p:scale>
        <p:origin x="772" y="40"/>
      </p:cViewPr>
      <p:guideLst/>
    </p:cSldViewPr>
  </p:slideViewPr>
  <p:outlineViewPr>
    <p:cViewPr>
      <p:scale>
        <a:sx n="33" d="100"/>
        <a:sy n="33" d="100"/>
      </p:scale>
      <p:origin x="0" y="-570"/>
    </p:cViewPr>
  </p:outlineViewPr>
  <p:notesTextViewPr>
    <p:cViewPr>
      <p:scale>
        <a:sx n="1" d="1"/>
        <a:sy n="1" d="1"/>
      </p:scale>
      <p:origin x="0" y="0"/>
    </p:cViewPr>
  </p:notesText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Meade" userId="2f6b92ba-29a3-4e47-9721-1859f45c693f" providerId="ADAL" clId="{363DB625-622A-4813-AC7D-E7C0EDF28E6E}"/>
    <pc:docChg chg="undo redo custSel addSld delSld modSld sldOrd">
      <pc:chgData name="Richard Meade" userId="2f6b92ba-29a3-4e47-9721-1859f45c693f" providerId="ADAL" clId="{363DB625-622A-4813-AC7D-E7C0EDF28E6E}" dt="2022-12-10T20:38:06.250" v="3230" actId="20577"/>
      <pc:docMkLst>
        <pc:docMk/>
      </pc:docMkLst>
      <pc:sldChg chg="modSp mod">
        <pc:chgData name="Richard Meade" userId="2f6b92ba-29a3-4e47-9721-1859f45c693f" providerId="ADAL" clId="{363DB625-622A-4813-AC7D-E7C0EDF28E6E}" dt="2022-12-06T12:27:24.305" v="210" actId="207"/>
        <pc:sldMkLst>
          <pc:docMk/>
          <pc:sldMk cId="1865789961" sldId="284"/>
        </pc:sldMkLst>
        <pc:spChg chg="mod">
          <ac:chgData name="Richard Meade" userId="2f6b92ba-29a3-4e47-9721-1859f45c693f" providerId="ADAL" clId="{363DB625-622A-4813-AC7D-E7C0EDF28E6E}" dt="2022-12-06T12:27:24.305" v="210" actId="207"/>
          <ac:spMkLst>
            <pc:docMk/>
            <pc:sldMk cId="1865789961" sldId="284"/>
            <ac:spMk id="4" creationId="{00000000-0000-0000-0000-000000000000}"/>
          </ac:spMkLst>
        </pc:spChg>
        <pc:spChg chg="mod">
          <ac:chgData name="Richard Meade" userId="2f6b92ba-29a3-4e47-9721-1859f45c693f" providerId="ADAL" clId="{363DB625-622A-4813-AC7D-E7C0EDF28E6E}" dt="2022-12-06T12:25:14.520" v="208" actId="1076"/>
          <ac:spMkLst>
            <pc:docMk/>
            <pc:sldMk cId="1865789961" sldId="284"/>
            <ac:spMk id="5" creationId="{F69A3E5B-2E81-4F47-B428-F9BF2BE278C6}"/>
          </ac:spMkLst>
        </pc:spChg>
      </pc:sldChg>
      <pc:sldChg chg="del">
        <pc:chgData name="Richard Meade" userId="2f6b92ba-29a3-4e47-9721-1859f45c693f" providerId="ADAL" clId="{363DB625-622A-4813-AC7D-E7C0EDF28E6E}" dt="2022-12-06T13:33:52.876" v="344" actId="47"/>
        <pc:sldMkLst>
          <pc:docMk/>
          <pc:sldMk cId="2564792759" sldId="323"/>
        </pc:sldMkLst>
      </pc:sldChg>
      <pc:sldChg chg="addSp delSp modSp mod ord setBg">
        <pc:chgData name="Richard Meade" userId="2f6b92ba-29a3-4e47-9721-1859f45c693f" providerId="ADAL" clId="{363DB625-622A-4813-AC7D-E7C0EDF28E6E}" dt="2022-12-10T20:03:12.118" v="1829" actId="1076"/>
        <pc:sldMkLst>
          <pc:docMk/>
          <pc:sldMk cId="1999217971" sldId="328"/>
        </pc:sldMkLst>
        <pc:spChg chg="mod">
          <ac:chgData name="Richard Meade" userId="2f6b92ba-29a3-4e47-9721-1859f45c693f" providerId="ADAL" clId="{363DB625-622A-4813-AC7D-E7C0EDF28E6E}" dt="2022-12-06T13:05:26.646" v="237" actId="26606"/>
          <ac:spMkLst>
            <pc:docMk/>
            <pc:sldMk cId="1999217971" sldId="328"/>
            <ac:spMk id="11" creationId="{63342114-4603-4A3B-8C96-CD3EAEC2FBBE}"/>
          </ac:spMkLst>
        </pc:spChg>
        <pc:spChg chg="mod">
          <ac:chgData name="Richard Meade" userId="2f6b92ba-29a3-4e47-9721-1859f45c693f" providerId="ADAL" clId="{363DB625-622A-4813-AC7D-E7C0EDF28E6E}" dt="2022-12-10T20:03:09.567" v="1828" actId="1076"/>
          <ac:spMkLst>
            <pc:docMk/>
            <pc:sldMk cId="1999217971" sldId="328"/>
            <ac:spMk id="13" creationId="{84664051-BA39-41C6-9949-8329F06A4C99}"/>
          </ac:spMkLst>
        </pc:spChg>
        <pc:spChg chg="add del">
          <ac:chgData name="Richard Meade" userId="2f6b92ba-29a3-4e47-9721-1859f45c693f" providerId="ADAL" clId="{363DB625-622A-4813-AC7D-E7C0EDF28E6E}" dt="2022-12-06T13:05:26.646" v="237" actId="26606"/>
          <ac:spMkLst>
            <pc:docMk/>
            <pc:sldMk cId="1999217971" sldId="328"/>
            <ac:spMk id="1031" creationId="{F13C74B1-5B17-4795-BED0-7140497B445A}"/>
          </ac:spMkLst>
        </pc:spChg>
        <pc:spChg chg="add del">
          <ac:chgData name="Richard Meade" userId="2f6b92ba-29a3-4e47-9721-1859f45c693f" providerId="ADAL" clId="{363DB625-622A-4813-AC7D-E7C0EDF28E6E}" dt="2022-12-06T13:05:26.646" v="237" actId="26606"/>
          <ac:spMkLst>
            <pc:docMk/>
            <pc:sldMk cId="1999217971" sldId="328"/>
            <ac:spMk id="1033" creationId="{D4974D33-8DC5-464E-8C6D-BE58F0669C17}"/>
          </ac:spMkLst>
        </pc:spChg>
        <pc:picChg chg="add mod">
          <ac:chgData name="Richard Meade" userId="2f6b92ba-29a3-4e47-9721-1859f45c693f" providerId="ADAL" clId="{363DB625-622A-4813-AC7D-E7C0EDF28E6E}" dt="2022-12-10T20:02:55.677" v="1825"/>
          <ac:picMkLst>
            <pc:docMk/>
            <pc:sldMk cId="1999217971" sldId="328"/>
            <ac:picMk id="2" creationId="{27FDB782-F2A4-00BE-41D3-C036DA70EA19}"/>
          </ac:picMkLst>
        </pc:picChg>
        <pc:picChg chg="del mod">
          <ac:chgData name="Richard Meade" userId="2f6b92ba-29a3-4e47-9721-1859f45c693f" providerId="ADAL" clId="{363DB625-622A-4813-AC7D-E7C0EDF28E6E}" dt="2022-12-06T12:30:28.191" v="228" actId="478"/>
          <ac:picMkLst>
            <pc:docMk/>
            <pc:sldMk cId="1999217971" sldId="328"/>
            <ac:picMk id="8" creationId="{4F654F38-B13F-4F03-A208-107AB99BF0A6}"/>
          </ac:picMkLst>
        </pc:picChg>
        <pc:picChg chg="add mod">
          <ac:chgData name="Richard Meade" userId="2f6b92ba-29a3-4e47-9721-1859f45c693f" providerId="ADAL" clId="{363DB625-622A-4813-AC7D-E7C0EDF28E6E}" dt="2022-12-10T20:03:12.118" v="1829" actId="1076"/>
          <ac:picMkLst>
            <pc:docMk/>
            <pc:sldMk cId="1999217971" sldId="328"/>
            <ac:picMk id="1026" creationId="{9E7EBAE6-1F5C-F9E1-28A7-CF5FAE9F875D}"/>
          </ac:picMkLst>
        </pc:picChg>
      </pc:sldChg>
      <pc:sldChg chg="del">
        <pc:chgData name="Richard Meade" userId="2f6b92ba-29a3-4e47-9721-1859f45c693f" providerId="ADAL" clId="{363DB625-622A-4813-AC7D-E7C0EDF28E6E}" dt="2022-12-06T13:33:56.516" v="347" actId="47"/>
        <pc:sldMkLst>
          <pc:docMk/>
          <pc:sldMk cId="592403326" sldId="329"/>
        </pc:sldMkLst>
      </pc:sldChg>
      <pc:sldChg chg="del">
        <pc:chgData name="Richard Meade" userId="2f6b92ba-29a3-4e47-9721-1859f45c693f" providerId="ADAL" clId="{363DB625-622A-4813-AC7D-E7C0EDF28E6E}" dt="2022-12-06T13:33:51.334" v="342" actId="47"/>
        <pc:sldMkLst>
          <pc:docMk/>
          <pc:sldMk cId="2209584680" sldId="330"/>
        </pc:sldMkLst>
      </pc:sldChg>
      <pc:sldChg chg="addSp modSp mod">
        <pc:chgData name="Richard Meade" userId="2f6b92ba-29a3-4e47-9721-1859f45c693f" providerId="ADAL" clId="{363DB625-622A-4813-AC7D-E7C0EDF28E6E}" dt="2022-12-06T14:01:46.696" v="404" actId="1076"/>
        <pc:sldMkLst>
          <pc:docMk/>
          <pc:sldMk cId="3260119584" sldId="331"/>
        </pc:sldMkLst>
        <pc:spChg chg="mod">
          <ac:chgData name="Richard Meade" userId="2f6b92ba-29a3-4e47-9721-1859f45c693f" providerId="ADAL" clId="{363DB625-622A-4813-AC7D-E7C0EDF28E6E}" dt="2022-12-06T13:55:08.867" v="381" actId="313"/>
          <ac:spMkLst>
            <pc:docMk/>
            <pc:sldMk cId="3260119584" sldId="331"/>
            <ac:spMk id="11" creationId="{63342114-4603-4A3B-8C96-CD3EAEC2FBBE}"/>
          </ac:spMkLst>
        </pc:spChg>
        <pc:spChg chg="mod">
          <ac:chgData name="Richard Meade" userId="2f6b92ba-29a3-4e47-9721-1859f45c693f" providerId="ADAL" clId="{363DB625-622A-4813-AC7D-E7C0EDF28E6E}" dt="2022-12-06T13:57:56.426" v="398" actId="14100"/>
          <ac:spMkLst>
            <pc:docMk/>
            <pc:sldMk cId="3260119584" sldId="331"/>
            <ac:spMk id="13" creationId="{84664051-BA39-41C6-9949-8329F06A4C99}"/>
          </ac:spMkLst>
        </pc:spChg>
        <pc:picChg chg="add mod">
          <ac:chgData name="Richard Meade" userId="2f6b92ba-29a3-4e47-9721-1859f45c693f" providerId="ADAL" clId="{363DB625-622A-4813-AC7D-E7C0EDF28E6E}" dt="2022-12-06T14:01:46.696" v="404" actId="1076"/>
          <ac:picMkLst>
            <pc:docMk/>
            <pc:sldMk cId="3260119584" sldId="331"/>
            <ac:picMk id="2" creationId="{2DFA02F0-D506-07EB-6F60-661AC52AA094}"/>
          </ac:picMkLst>
        </pc:picChg>
      </pc:sldChg>
      <pc:sldChg chg="del">
        <pc:chgData name="Richard Meade" userId="2f6b92ba-29a3-4e47-9721-1859f45c693f" providerId="ADAL" clId="{363DB625-622A-4813-AC7D-E7C0EDF28E6E}" dt="2022-12-06T13:33:54.982" v="346" actId="47"/>
        <pc:sldMkLst>
          <pc:docMk/>
          <pc:sldMk cId="1754891105" sldId="332"/>
        </pc:sldMkLst>
      </pc:sldChg>
      <pc:sldChg chg="del">
        <pc:chgData name="Richard Meade" userId="2f6b92ba-29a3-4e47-9721-1859f45c693f" providerId="ADAL" clId="{363DB625-622A-4813-AC7D-E7C0EDF28E6E}" dt="2022-12-06T13:33:52.165" v="343" actId="47"/>
        <pc:sldMkLst>
          <pc:docMk/>
          <pc:sldMk cId="2269753669" sldId="333"/>
        </pc:sldMkLst>
      </pc:sldChg>
      <pc:sldChg chg="del">
        <pc:chgData name="Richard Meade" userId="2f6b92ba-29a3-4e47-9721-1859f45c693f" providerId="ADAL" clId="{363DB625-622A-4813-AC7D-E7C0EDF28E6E}" dt="2022-12-06T13:33:53.776" v="345" actId="47"/>
        <pc:sldMkLst>
          <pc:docMk/>
          <pc:sldMk cId="644347576" sldId="334"/>
        </pc:sldMkLst>
      </pc:sldChg>
      <pc:sldChg chg="del">
        <pc:chgData name="Richard Meade" userId="2f6b92ba-29a3-4e47-9721-1859f45c693f" providerId="ADAL" clId="{363DB625-622A-4813-AC7D-E7C0EDF28E6E}" dt="2022-12-06T13:33:50.224" v="341" actId="47"/>
        <pc:sldMkLst>
          <pc:docMk/>
          <pc:sldMk cId="4165817130" sldId="335"/>
        </pc:sldMkLst>
      </pc:sldChg>
      <pc:sldChg chg="del">
        <pc:chgData name="Richard Meade" userId="2f6b92ba-29a3-4e47-9721-1859f45c693f" providerId="ADAL" clId="{363DB625-622A-4813-AC7D-E7C0EDF28E6E}" dt="2022-12-06T13:33:49.314" v="340" actId="47"/>
        <pc:sldMkLst>
          <pc:docMk/>
          <pc:sldMk cId="2185592149" sldId="336"/>
        </pc:sldMkLst>
      </pc:sldChg>
      <pc:sldChg chg="del">
        <pc:chgData name="Richard Meade" userId="2f6b92ba-29a3-4e47-9721-1859f45c693f" providerId="ADAL" clId="{363DB625-622A-4813-AC7D-E7C0EDF28E6E}" dt="2022-12-06T13:33:48.351" v="339" actId="47"/>
        <pc:sldMkLst>
          <pc:docMk/>
          <pc:sldMk cId="2775643614" sldId="339"/>
        </pc:sldMkLst>
      </pc:sldChg>
      <pc:sldChg chg="addSp delSp modSp new mod">
        <pc:chgData name="Richard Meade" userId="2f6b92ba-29a3-4e47-9721-1859f45c693f" providerId="ADAL" clId="{363DB625-622A-4813-AC7D-E7C0EDF28E6E}" dt="2022-12-09T13:46:41.114" v="1691" actId="20577"/>
        <pc:sldMkLst>
          <pc:docMk/>
          <pc:sldMk cId="2609274766" sldId="340"/>
        </pc:sldMkLst>
        <pc:spChg chg="add mod">
          <ac:chgData name="Richard Meade" userId="2f6b92ba-29a3-4e47-9721-1859f45c693f" providerId="ADAL" clId="{363DB625-622A-4813-AC7D-E7C0EDF28E6E}" dt="2022-12-06T13:05:59.623" v="255" actId="20577"/>
          <ac:spMkLst>
            <pc:docMk/>
            <pc:sldMk cId="2609274766" sldId="340"/>
            <ac:spMk id="2" creationId="{D579997D-EFB4-3FDA-A9D8-6F41FD3CE7EA}"/>
          </ac:spMkLst>
        </pc:spChg>
        <pc:spChg chg="add mod">
          <ac:chgData name="Richard Meade" userId="2f6b92ba-29a3-4e47-9721-1859f45c693f" providerId="ADAL" clId="{363DB625-622A-4813-AC7D-E7C0EDF28E6E}" dt="2022-12-09T13:46:41.114" v="1691" actId="20577"/>
          <ac:spMkLst>
            <pc:docMk/>
            <pc:sldMk cId="2609274766" sldId="340"/>
            <ac:spMk id="5" creationId="{74679D00-6477-2A2C-23B7-E9D3F41C47E1}"/>
          </ac:spMkLst>
        </pc:spChg>
        <pc:picChg chg="add del">
          <ac:chgData name="Richard Meade" userId="2f6b92ba-29a3-4e47-9721-1859f45c693f" providerId="ADAL" clId="{363DB625-622A-4813-AC7D-E7C0EDF28E6E}" dt="2022-12-06T15:39:24.007" v="409" actId="478"/>
          <ac:picMkLst>
            <pc:docMk/>
            <pc:sldMk cId="2609274766" sldId="340"/>
            <ac:picMk id="4" creationId="{45B87E98-669E-A220-C3DF-3D97F3EE542A}"/>
          </ac:picMkLst>
        </pc:picChg>
        <pc:picChg chg="add mod">
          <ac:chgData name="Richard Meade" userId="2f6b92ba-29a3-4e47-9721-1859f45c693f" providerId="ADAL" clId="{363DB625-622A-4813-AC7D-E7C0EDF28E6E}" dt="2022-12-09T13:44:02.091" v="1487" actId="1076"/>
          <ac:picMkLst>
            <pc:docMk/>
            <pc:sldMk cId="2609274766" sldId="340"/>
            <ac:picMk id="4098" creationId="{2C985BEC-DBBB-BF56-0A3E-7E76F4DCB805}"/>
          </ac:picMkLst>
        </pc:picChg>
      </pc:sldChg>
      <pc:sldChg chg="modSp add mod">
        <pc:chgData name="Richard Meade" userId="2f6b92ba-29a3-4e47-9721-1859f45c693f" providerId="ADAL" clId="{363DB625-622A-4813-AC7D-E7C0EDF28E6E}" dt="2022-12-09T13:51:51.542" v="1694" actId="20577"/>
        <pc:sldMkLst>
          <pc:docMk/>
          <pc:sldMk cId="3028406847" sldId="341"/>
        </pc:sldMkLst>
        <pc:spChg chg="mod">
          <ac:chgData name="Richard Meade" userId="2f6b92ba-29a3-4e47-9721-1859f45c693f" providerId="ADAL" clId="{363DB625-622A-4813-AC7D-E7C0EDF28E6E}" dt="2022-12-09T13:51:51.542" v="1694" actId="20577"/>
          <ac:spMkLst>
            <pc:docMk/>
            <pc:sldMk cId="3028406847" sldId="341"/>
            <ac:spMk id="13" creationId="{84664051-BA39-41C6-9949-8329F06A4C99}"/>
          </ac:spMkLst>
        </pc:spChg>
      </pc:sldChg>
      <pc:sldChg chg="add del">
        <pc:chgData name="Richard Meade" userId="2f6b92ba-29a3-4e47-9721-1859f45c693f" providerId="ADAL" clId="{363DB625-622A-4813-AC7D-E7C0EDF28E6E}" dt="2022-12-06T12:29:31.234" v="213"/>
        <pc:sldMkLst>
          <pc:docMk/>
          <pc:sldMk cId="783965531" sldId="342"/>
        </pc:sldMkLst>
      </pc:sldChg>
      <pc:sldChg chg="modSp add mod ord">
        <pc:chgData name="Richard Meade" userId="2f6b92ba-29a3-4e47-9721-1859f45c693f" providerId="ADAL" clId="{363DB625-622A-4813-AC7D-E7C0EDF28E6E}" dt="2022-12-07T16:12:09.150" v="1135"/>
        <pc:sldMkLst>
          <pc:docMk/>
          <pc:sldMk cId="1203492188" sldId="342"/>
        </pc:sldMkLst>
        <pc:spChg chg="mod">
          <ac:chgData name="Richard Meade" userId="2f6b92ba-29a3-4e47-9721-1859f45c693f" providerId="ADAL" clId="{363DB625-622A-4813-AC7D-E7C0EDF28E6E}" dt="2022-12-06T15:40:48.027" v="491" actId="20577"/>
          <ac:spMkLst>
            <pc:docMk/>
            <pc:sldMk cId="1203492188" sldId="342"/>
            <ac:spMk id="2" creationId="{D579997D-EFB4-3FDA-A9D8-6F41FD3CE7EA}"/>
          </ac:spMkLst>
        </pc:spChg>
        <pc:picChg chg="mod modCrop">
          <ac:chgData name="Richard Meade" userId="2f6b92ba-29a3-4e47-9721-1859f45c693f" providerId="ADAL" clId="{363DB625-622A-4813-AC7D-E7C0EDF28E6E}" dt="2022-12-06T15:40:53.373" v="492" actId="1076"/>
          <ac:picMkLst>
            <pc:docMk/>
            <pc:sldMk cId="1203492188" sldId="342"/>
            <ac:picMk id="4" creationId="{45B87E98-669E-A220-C3DF-3D97F3EE542A}"/>
          </ac:picMkLst>
        </pc:picChg>
      </pc:sldChg>
      <pc:sldChg chg="new del">
        <pc:chgData name="Richard Meade" userId="2f6b92ba-29a3-4e47-9721-1859f45c693f" providerId="ADAL" clId="{363DB625-622A-4813-AC7D-E7C0EDF28E6E}" dt="2022-12-06T15:39:09.150" v="406" actId="47"/>
        <pc:sldMkLst>
          <pc:docMk/>
          <pc:sldMk cId="2741923706" sldId="342"/>
        </pc:sldMkLst>
      </pc:sldChg>
      <pc:sldChg chg="addSp delSp modSp mod">
        <pc:chgData name="Richard Meade" userId="2f6b92ba-29a3-4e47-9721-1859f45c693f" providerId="ADAL" clId="{363DB625-622A-4813-AC7D-E7C0EDF28E6E}" dt="2022-12-10T20:02:53.164" v="1824" actId="14100"/>
        <pc:sldMkLst>
          <pc:docMk/>
          <pc:sldMk cId="2473556784" sldId="343"/>
        </pc:sldMkLst>
        <pc:spChg chg="mod">
          <ac:chgData name="Richard Meade" userId="2f6b92ba-29a3-4e47-9721-1859f45c693f" providerId="ADAL" clId="{363DB625-622A-4813-AC7D-E7C0EDF28E6E}" dt="2022-12-10T20:02:30.824" v="1820" actId="6549"/>
          <ac:spMkLst>
            <pc:docMk/>
            <pc:sldMk cId="2473556784" sldId="343"/>
            <ac:spMk id="11" creationId="{63342114-4603-4A3B-8C96-CD3EAEC2FBBE}"/>
          </ac:spMkLst>
        </pc:spChg>
        <pc:spChg chg="mod">
          <ac:chgData name="Richard Meade" userId="2f6b92ba-29a3-4e47-9721-1859f45c693f" providerId="ADAL" clId="{363DB625-622A-4813-AC7D-E7C0EDF28E6E}" dt="2022-12-10T20:02:53.164" v="1824" actId="14100"/>
          <ac:spMkLst>
            <pc:docMk/>
            <pc:sldMk cId="2473556784" sldId="343"/>
            <ac:spMk id="13" creationId="{84664051-BA39-41C6-9949-8329F06A4C99}"/>
          </ac:spMkLst>
        </pc:spChg>
        <pc:picChg chg="add mod">
          <ac:chgData name="Richard Meade" userId="2f6b92ba-29a3-4e47-9721-1859f45c693f" providerId="ADAL" clId="{363DB625-622A-4813-AC7D-E7C0EDF28E6E}" dt="2022-12-10T20:02:41.790" v="1822"/>
          <ac:picMkLst>
            <pc:docMk/>
            <pc:sldMk cId="2473556784" sldId="343"/>
            <ac:picMk id="2" creationId="{608B5EFA-BF80-A33D-42D3-B3C9A2F5A603}"/>
          </ac:picMkLst>
        </pc:picChg>
        <pc:picChg chg="add del">
          <ac:chgData name="Richard Meade" userId="2f6b92ba-29a3-4e47-9721-1859f45c693f" providerId="ADAL" clId="{363DB625-622A-4813-AC7D-E7C0EDF28E6E}" dt="2022-12-06T15:45:01.425" v="555" actId="478"/>
          <ac:picMkLst>
            <pc:docMk/>
            <pc:sldMk cId="2473556784" sldId="343"/>
            <ac:picMk id="1026" creationId="{9E7EBAE6-1F5C-F9E1-28A7-CF5FAE9F875D}"/>
          </ac:picMkLst>
        </pc:picChg>
        <pc:picChg chg="add del">
          <ac:chgData name="Richard Meade" userId="2f6b92ba-29a3-4e47-9721-1859f45c693f" providerId="ADAL" clId="{363DB625-622A-4813-AC7D-E7C0EDF28E6E}" dt="2022-12-06T15:45:00.068" v="554"/>
          <ac:picMkLst>
            <pc:docMk/>
            <pc:sldMk cId="2473556784" sldId="343"/>
            <ac:picMk id="2050" creationId="{7956942C-F19C-F65B-A85B-EB2ED0A37192}"/>
          </ac:picMkLst>
        </pc:picChg>
        <pc:picChg chg="add mod">
          <ac:chgData name="Richard Meade" userId="2f6b92ba-29a3-4e47-9721-1859f45c693f" providerId="ADAL" clId="{363DB625-622A-4813-AC7D-E7C0EDF28E6E}" dt="2022-12-10T20:02:48.730" v="1823" actId="1076"/>
          <ac:picMkLst>
            <pc:docMk/>
            <pc:sldMk cId="2473556784" sldId="343"/>
            <ac:picMk id="2052" creationId="{8C73DF47-F7E4-A7B6-D357-0E49F8263174}"/>
          </ac:picMkLst>
        </pc:picChg>
      </pc:sldChg>
      <pc:sldChg chg="addSp delSp modSp mod ord">
        <pc:chgData name="Richard Meade" userId="2f6b92ba-29a3-4e47-9721-1859f45c693f" providerId="ADAL" clId="{363DB625-622A-4813-AC7D-E7C0EDF28E6E}" dt="2022-12-10T20:25:57.205" v="2879"/>
        <pc:sldMkLst>
          <pc:docMk/>
          <pc:sldMk cId="376515162" sldId="344"/>
        </pc:sldMkLst>
        <pc:spChg chg="mod">
          <ac:chgData name="Richard Meade" userId="2f6b92ba-29a3-4e47-9721-1859f45c693f" providerId="ADAL" clId="{363DB625-622A-4813-AC7D-E7C0EDF28E6E}" dt="2022-12-10T20:22:45.468" v="2741" actId="20577"/>
          <ac:spMkLst>
            <pc:docMk/>
            <pc:sldMk cId="376515162" sldId="344"/>
            <ac:spMk id="11" creationId="{63342114-4603-4A3B-8C96-CD3EAEC2FBBE}"/>
          </ac:spMkLst>
        </pc:spChg>
        <pc:spChg chg="mod">
          <ac:chgData name="Richard Meade" userId="2f6b92ba-29a3-4e47-9721-1859f45c693f" providerId="ADAL" clId="{363DB625-622A-4813-AC7D-E7C0EDF28E6E}" dt="2022-12-10T20:24:37.276" v="2873" actId="20577"/>
          <ac:spMkLst>
            <pc:docMk/>
            <pc:sldMk cId="376515162" sldId="344"/>
            <ac:spMk id="13" creationId="{84664051-BA39-41C6-9949-8329F06A4C99}"/>
          </ac:spMkLst>
        </pc:spChg>
        <pc:picChg chg="add mod">
          <ac:chgData name="Richard Meade" userId="2f6b92ba-29a3-4e47-9721-1859f45c693f" providerId="ADAL" clId="{363DB625-622A-4813-AC7D-E7C0EDF28E6E}" dt="2022-12-10T20:25:57.205" v="2879"/>
          <ac:picMkLst>
            <pc:docMk/>
            <pc:sldMk cId="376515162" sldId="344"/>
            <ac:picMk id="2" creationId="{86FCF7A0-E37E-81AB-B1C0-5A73C85B16EE}"/>
          </ac:picMkLst>
        </pc:picChg>
        <pc:picChg chg="del">
          <ac:chgData name="Richard Meade" userId="2f6b92ba-29a3-4e47-9721-1859f45c693f" providerId="ADAL" clId="{363DB625-622A-4813-AC7D-E7C0EDF28E6E}" dt="2022-12-10T20:25:41.406" v="2874" actId="478"/>
          <ac:picMkLst>
            <pc:docMk/>
            <pc:sldMk cId="376515162" sldId="344"/>
            <ac:picMk id="2052" creationId="{8C73DF47-F7E4-A7B6-D357-0E49F8263174}"/>
          </ac:picMkLst>
        </pc:picChg>
        <pc:picChg chg="add mod">
          <ac:chgData name="Richard Meade" userId="2f6b92ba-29a3-4e47-9721-1859f45c693f" providerId="ADAL" clId="{363DB625-622A-4813-AC7D-E7C0EDF28E6E}" dt="2022-12-10T20:25:47.961" v="2877" actId="1076"/>
          <ac:picMkLst>
            <pc:docMk/>
            <pc:sldMk cId="376515162" sldId="344"/>
            <ac:picMk id="8194" creationId="{FCBA2FF5-466C-A743-463C-9161D4C31656}"/>
          </ac:picMkLst>
        </pc:picChg>
      </pc:sldChg>
      <pc:sldChg chg="new del">
        <pc:chgData name="Richard Meade" userId="2f6b92ba-29a3-4e47-9721-1859f45c693f" providerId="ADAL" clId="{363DB625-622A-4813-AC7D-E7C0EDF28E6E}" dt="2022-12-07T16:09:50.866" v="786" actId="680"/>
        <pc:sldMkLst>
          <pc:docMk/>
          <pc:sldMk cId="629943110" sldId="345"/>
        </pc:sldMkLst>
      </pc:sldChg>
      <pc:sldChg chg="addSp delSp modSp add mod">
        <pc:chgData name="Richard Meade" userId="2f6b92ba-29a3-4e47-9721-1859f45c693f" providerId="ADAL" clId="{363DB625-622A-4813-AC7D-E7C0EDF28E6E}" dt="2022-12-10T20:33:43.674" v="3128" actId="1076"/>
        <pc:sldMkLst>
          <pc:docMk/>
          <pc:sldMk cId="2329723152" sldId="345"/>
        </pc:sldMkLst>
        <pc:spChg chg="mod">
          <ac:chgData name="Richard Meade" userId="2f6b92ba-29a3-4e47-9721-1859f45c693f" providerId="ADAL" clId="{363DB625-622A-4813-AC7D-E7C0EDF28E6E}" dt="2022-12-07T16:09:59.701" v="806" actId="20577"/>
          <ac:spMkLst>
            <pc:docMk/>
            <pc:sldMk cId="2329723152" sldId="345"/>
            <ac:spMk id="11" creationId="{63342114-4603-4A3B-8C96-CD3EAEC2FBBE}"/>
          </ac:spMkLst>
        </pc:spChg>
        <pc:spChg chg="mod">
          <ac:chgData name="Richard Meade" userId="2f6b92ba-29a3-4e47-9721-1859f45c693f" providerId="ADAL" clId="{363DB625-622A-4813-AC7D-E7C0EDF28E6E}" dt="2022-12-10T20:33:11.438" v="3124" actId="20577"/>
          <ac:spMkLst>
            <pc:docMk/>
            <pc:sldMk cId="2329723152" sldId="345"/>
            <ac:spMk id="13" creationId="{84664051-BA39-41C6-9949-8329F06A4C99}"/>
          </ac:spMkLst>
        </pc:spChg>
        <pc:picChg chg="add mod">
          <ac:chgData name="Richard Meade" userId="2f6b92ba-29a3-4e47-9721-1859f45c693f" providerId="ADAL" clId="{363DB625-622A-4813-AC7D-E7C0EDF28E6E}" dt="2022-12-10T20:33:43.674" v="3128" actId="1076"/>
          <ac:picMkLst>
            <pc:docMk/>
            <pc:sldMk cId="2329723152" sldId="345"/>
            <ac:picMk id="2" creationId="{FE215B50-0745-042C-2682-4EF0BCCE2D51}"/>
          </ac:picMkLst>
        </pc:picChg>
        <pc:picChg chg="del">
          <ac:chgData name="Richard Meade" userId="2f6b92ba-29a3-4e47-9721-1859f45c693f" providerId="ADAL" clId="{363DB625-622A-4813-AC7D-E7C0EDF28E6E}" dt="2022-12-10T20:33:34.080" v="3125" actId="478"/>
          <ac:picMkLst>
            <pc:docMk/>
            <pc:sldMk cId="2329723152" sldId="345"/>
            <ac:picMk id="2052" creationId="{8C73DF47-F7E4-A7B6-D357-0E49F8263174}"/>
          </ac:picMkLst>
        </pc:picChg>
      </pc:sldChg>
      <pc:sldChg chg="new del">
        <pc:chgData name="Richard Meade" userId="2f6b92ba-29a3-4e47-9721-1859f45c693f" providerId="ADAL" clId="{363DB625-622A-4813-AC7D-E7C0EDF28E6E}" dt="2022-12-07T16:20:09.286" v="1137" actId="47"/>
        <pc:sldMkLst>
          <pc:docMk/>
          <pc:sldMk cId="760059110" sldId="346"/>
        </pc:sldMkLst>
      </pc:sldChg>
      <pc:sldChg chg="addSp delSp modSp add mod">
        <pc:chgData name="Richard Meade" userId="2f6b92ba-29a3-4e47-9721-1859f45c693f" providerId="ADAL" clId="{363DB625-622A-4813-AC7D-E7C0EDF28E6E}" dt="2022-12-10T20:38:06.250" v="3230" actId="20577"/>
        <pc:sldMkLst>
          <pc:docMk/>
          <pc:sldMk cId="2639791647" sldId="346"/>
        </pc:sldMkLst>
        <pc:spChg chg="mod">
          <ac:chgData name="Richard Meade" userId="2f6b92ba-29a3-4e47-9721-1859f45c693f" providerId="ADAL" clId="{363DB625-622A-4813-AC7D-E7C0EDF28E6E}" dt="2022-12-10T20:38:06.250" v="3230" actId="20577"/>
          <ac:spMkLst>
            <pc:docMk/>
            <pc:sldMk cId="2639791647" sldId="346"/>
            <ac:spMk id="11" creationId="{63342114-4603-4A3B-8C96-CD3EAEC2FBBE}"/>
          </ac:spMkLst>
        </pc:spChg>
        <pc:spChg chg="del mod">
          <ac:chgData name="Richard Meade" userId="2f6b92ba-29a3-4e47-9721-1859f45c693f" providerId="ADAL" clId="{363DB625-622A-4813-AC7D-E7C0EDF28E6E}" dt="2022-12-10T20:37:35.139" v="3158" actId="478"/>
          <ac:spMkLst>
            <pc:docMk/>
            <pc:sldMk cId="2639791647" sldId="346"/>
            <ac:spMk id="13" creationId="{84664051-BA39-41C6-9949-8329F06A4C99}"/>
          </ac:spMkLst>
        </pc:spChg>
        <pc:picChg chg="del mod">
          <ac:chgData name="Richard Meade" userId="2f6b92ba-29a3-4e47-9721-1859f45c693f" providerId="ADAL" clId="{363DB625-622A-4813-AC7D-E7C0EDF28E6E}" dt="2022-12-10T20:00:59.748" v="1815" actId="478"/>
          <ac:picMkLst>
            <pc:docMk/>
            <pc:sldMk cId="2639791647" sldId="346"/>
            <ac:picMk id="2052" creationId="{8C73DF47-F7E4-A7B6-D357-0E49F8263174}"/>
          </ac:picMkLst>
        </pc:picChg>
        <pc:picChg chg="add del mod">
          <ac:chgData name="Richard Meade" userId="2f6b92ba-29a3-4e47-9721-1859f45c693f" providerId="ADAL" clId="{363DB625-622A-4813-AC7D-E7C0EDF28E6E}" dt="2022-12-10T20:35:08.449" v="3129" actId="478"/>
          <ac:picMkLst>
            <pc:docMk/>
            <pc:sldMk cId="2639791647" sldId="346"/>
            <ac:picMk id="6146" creationId="{65E3CE48-7E72-4206-05B8-977E77B29612}"/>
          </ac:picMkLst>
        </pc:picChg>
      </pc:sldChg>
      <pc:sldChg chg="addSp delSp modSp mod">
        <pc:chgData name="Richard Meade" userId="2f6b92ba-29a3-4e47-9721-1859f45c693f" providerId="ADAL" clId="{363DB625-622A-4813-AC7D-E7C0EDF28E6E}" dt="2022-12-10T20:16:54.814" v="2472" actId="1076"/>
        <pc:sldMkLst>
          <pc:docMk/>
          <pc:sldMk cId="2455086705" sldId="347"/>
        </pc:sldMkLst>
        <pc:spChg chg="mod">
          <ac:chgData name="Richard Meade" userId="2f6b92ba-29a3-4e47-9721-1859f45c693f" providerId="ADAL" clId="{363DB625-622A-4813-AC7D-E7C0EDF28E6E}" dt="2022-12-10T20:03:38.336" v="1843" actId="20577"/>
          <ac:spMkLst>
            <pc:docMk/>
            <pc:sldMk cId="2455086705" sldId="347"/>
            <ac:spMk id="11" creationId="{63342114-4603-4A3B-8C96-CD3EAEC2FBBE}"/>
          </ac:spMkLst>
        </pc:spChg>
        <pc:spChg chg="mod">
          <ac:chgData name="Richard Meade" userId="2f6b92ba-29a3-4e47-9721-1859f45c693f" providerId="ADAL" clId="{363DB625-622A-4813-AC7D-E7C0EDF28E6E}" dt="2022-12-10T20:03:31.185" v="1832" actId="14100"/>
          <ac:spMkLst>
            <pc:docMk/>
            <pc:sldMk cId="2455086705" sldId="347"/>
            <ac:spMk id="13" creationId="{84664051-BA39-41C6-9949-8329F06A4C99}"/>
          </ac:spMkLst>
        </pc:spChg>
        <pc:picChg chg="add mod">
          <ac:chgData name="Richard Meade" userId="2f6b92ba-29a3-4e47-9721-1859f45c693f" providerId="ADAL" clId="{363DB625-622A-4813-AC7D-E7C0EDF28E6E}" dt="2022-12-10T20:16:54.814" v="2472" actId="1076"/>
          <ac:picMkLst>
            <pc:docMk/>
            <pc:sldMk cId="2455086705" sldId="347"/>
            <ac:picMk id="2" creationId="{59CD9FAA-DEE8-7CDD-3970-FD7B3022F1AE}"/>
          </ac:picMkLst>
        </pc:picChg>
        <pc:picChg chg="del">
          <ac:chgData name="Richard Meade" userId="2f6b92ba-29a3-4e47-9721-1859f45c693f" providerId="ADAL" clId="{363DB625-622A-4813-AC7D-E7C0EDF28E6E}" dt="2022-12-08T13:11:00.437" v="1290" actId="478"/>
          <ac:picMkLst>
            <pc:docMk/>
            <pc:sldMk cId="2455086705" sldId="347"/>
            <ac:picMk id="2052" creationId="{8C73DF47-F7E4-A7B6-D357-0E49F8263174}"/>
          </ac:picMkLst>
        </pc:picChg>
        <pc:picChg chg="add del">
          <ac:chgData name="Richard Meade" userId="2f6b92ba-29a3-4e47-9721-1859f45c693f" providerId="ADAL" clId="{363DB625-622A-4813-AC7D-E7C0EDF28E6E}" dt="2022-12-08T13:11:00.437" v="1290" actId="478"/>
          <ac:picMkLst>
            <pc:docMk/>
            <pc:sldMk cId="2455086705" sldId="347"/>
            <ac:picMk id="5122" creationId="{86B553E8-1226-F115-918A-63C1C99D8EC9}"/>
          </ac:picMkLst>
        </pc:picChg>
        <pc:picChg chg="add mod">
          <ac:chgData name="Richard Meade" userId="2f6b92ba-29a3-4e47-9721-1859f45c693f" providerId="ADAL" clId="{363DB625-622A-4813-AC7D-E7C0EDF28E6E}" dt="2022-12-10T20:03:27.481" v="1831" actId="1076"/>
          <ac:picMkLst>
            <pc:docMk/>
            <pc:sldMk cId="2455086705" sldId="347"/>
            <ac:picMk id="5124" creationId="{B6B2D720-EF93-CBC2-BA06-1B0C517A4CCB}"/>
          </ac:picMkLst>
        </pc:picChg>
      </pc:sldChg>
      <pc:sldChg chg="addSp delSp modSp mod">
        <pc:chgData name="Richard Meade" userId="2f6b92ba-29a3-4e47-9721-1859f45c693f" providerId="ADAL" clId="{363DB625-622A-4813-AC7D-E7C0EDF28E6E}" dt="2022-12-10T20:09:56.342" v="2232" actId="1076"/>
        <pc:sldMkLst>
          <pc:docMk/>
          <pc:sldMk cId="2395073305" sldId="348"/>
        </pc:sldMkLst>
        <pc:spChg chg="mod">
          <ac:chgData name="Richard Meade" userId="2f6b92ba-29a3-4e47-9721-1859f45c693f" providerId="ADAL" clId="{363DB625-622A-4813-AC7D-E7C0EDF28E6E}" dt="2022-12-10T20:09:45.703" v="2228" actId="20577"/>
          <ac:spMkLst>
            <pc:docMk/>
            <pc:sldMk cId="2395073305" sldId="348"/>
            <ac:spMk id="11" creationId="{63342114-4603-4A3B-8C96-CD3EAEC2FBBE}"/>
          </ac:spMkLst>
        </pc:spChg>
        <pc:spChg chg="mod">
          <ac:chgData name="Richard Meade" userId="2f6b92ba-29a3-4e47-9721-1859f45c693f" providerId="ADAL" clId="{363DB625-622A-4813-AC7D-E7C0EDF28E6E}" dt="2022-12-10T20:09:54.153" v="2231" actId="1076"/>
          <ac:spMkLst>
            <pc:docMk/>
            <pc:sldMk cId="2395073305" sldId="348"/>
            <ac:spMk id="13" creationId="{84664051-BA39-41C6-9949-8329F06A4C99}"/>
          </ac:spMkLst>
        </pc:spChg>
        <pc:picChg chg="del">
          <ac:chgData name="Richard Meade" userId="2f6b92ba-29a3-4e47-9721-1859f45c693f" providerId="ADAL" clId="{363DB625-622A-4813-AC7D-E7C0EDF28E6E}" dt="2022-12-10T20:00:16.495" v="1810" actId="478"/>
          <ac:picMkLst>
            <pc:docMk/>
            <pc:sldMk cId="2395073305" sldId="348"/>
            <ac:picMk id="2052" creationId="{8C73DF47-F7E4-A7B6-D357-0E49F8263174}"/>
          </ac:picMkLst>
        </pc:picChg>
        <pc:picChg chg="add mod">
          <ac:chgData name="Richard Meade" userId="2f6b92ba-29a3-4e47-9721-1859f45c693f" providerId="ADAL" clId="{363DB625-622A-4813-AC7D-E7C0EDF28E6E}" dt="2022-12-10T20:09:56.342" v="2232" actId="1076"/>
          <ac:picMkLst>
            <pc:docMk/>
            <pc:sldMk cId="2395073305" sldId="348"/>
            <ac:picMk id="9218" creationId="{E43A541C-7AB3-24FC-4B34-DEF08610BE48}"/>
          </ac:picMkLst>
        </pc:picChg>
      </pc:sldChg>
      <pc:sldChg chg="addSp delSp modSp add mod">
        <pc:chgData name="Richard Meade" userId="2f6b92ba-29a3-4e47-9721-1859f45c693f" providerId="ADAL" clId="{363DB625-622A-4813-AC7D-E7C0EDF28E6E}" dt="2022-12-10T20:17:07.049" v="2476" actId="1076"/>
        <pc:sldMkLst>
          <pc:docMk/>
          <pc:sldMk cId="72150568" sldId="349"/>
        </pc:sldMkLst>
        <pc:spChg chg="mod">
          <ac:chgData name="Richard Meade" userId="2f6b92ba-29a3-4e47-9721-1859f45c693f" providerId="ADAL" clId="{363DB625-622A-4813-AC7D-E7C0EDF28E6E}" dt="2022-12-10T20:10:27.088" v="2267" actId="20577"/>
          <ac:spMkLst>
            <pc:docMk/>
            <pc:sldMk cId="72150568" sldId="349"/>
            <ac:spMk id="11" creationId="{63342114-4603-4A3B-8C96-CD3EAEC2FBBE}"/>
          </ac:spMkLst>
        </pc:spChg>
        <pc:spChg chg="mod">
          <ac:chgData name="Richard Meade" userId="2f6b92ba-29a3-4e47-9721-1859f45c693f" providerId="ADAL" clId="{363DB625-622A-4813-AC7D-E7C0EDF28E6E}" dt="2022-12-10T20:17:04.682" v="2475" actId="14100"/>
          <ac:spMkLst>
            <pc:docMk/>
            <pc:sldMk cId="72150568" sldId="349"/>
            <ac:spMk id="13" creationId="{84664051-BA39-41C6-9949-8329F06A4C99}"/>
          </ac:spMkLst>
        </pc:spChg>
        <pc:picChg chg="add mod">
          <ac:chgData name="Richard Meade" userId="2f6b92ba-29a3-4e47-9721-1859f45c693f" providerId="ADAL" clId="{363DB625-622A-4813-AC7D-E7C0EDF28E6E}" dt="2022-12-10T20:17:00.018" v="2473"/>
          <ac:picMkLst>
            <pc:docMk/>
            <pc:sldMk cId="72150568" sldId="349"/>
            <ac:picMk id="2" creationId="{3165D5D3-6EF0-DFF1-E012-0EAEF95B2271}"/>
          </ac:picMkLst>
        </pc:picChg>
        <pc:picChg chg="del mod">
          <ac:chgData name="Richard Meade" userId="2f6b92ba-29a3-4e47-9721-1859f45c693f" providerId="ADAL" clId="{363DB625-622A-4813-AC7D-E7C0EDF28E6E}" dt="2022-12-10T20:11:15.714" v="2269" actId="478"/>
          <ac:picMkLst>
            <pc:docMk/>
            <pc:sldMk cId="72150568" sldId="349"/>
            <ac:picMk id="9218" creationId="{E43A541C-7AB3-24FC-4B34-DEF08610BE48}"/>
          </ac:picMkLst>
        </pc:picChg>
        <pc:picChg chg="add mod">
          <ac:chgData name="Richard Meade" userId="2f6b92ba-29a3-4e47-9721-1859f45c693f" providerId="ADAL" clId="{363DB625-622A-4813-AC7D-E7C0EDF28E6E}" dt="2022-12-10T20:17:07.049" v="2476" actId="1076"/>
          <ac:picMkLst>
            <pc:docMk/>
            <pc:sldMk cId="72150568" sldId="349"/>
            <ac:picMk id="10242" creationId="{35B6CB85-1633-9756-0D8D-CA70752FA72C}"/>
          </ac:picMkLst>
        </pc:picChg>
      </pc:sldChg>
      <pc:sldChg chg="addSp delSp modSp mod">
        <pc:chgData name="Richard Meade" userId="2f6b92ba-29a3-4e47-9721-1859f45c693f" providerId="ADAL" clId="{363DB625-622A-4813-AC7D-E7C0EDF28E6E}" dt="2022-12-10T20:25:54.073" v="2878" actId="1076"/>
        <pc:sldMkLst>
          <pc:docMk/>
          <pc:sldMk cId="1319277792" sldId="350"/>
        </pc:sldMkLst>
        <pc:spChg chg="mod">
          <ac:chgData name="Richard Meade" userId="2f6b92ba-29a3-4e47-9721-1859f45c693f" providerId="ADAL" clId="{363DB625-622A-4813-AC7D-E7C0EDF28E6E}" dt="2022-12-10T20:18:04.708" v="2490" actId="20577"/>
          <ac:spMkLst>
            <pc:docMk/>
            <pc:sldMk cId="1319277792" sldId="350"/>
            <ac:spMk id="11" creationId="{63342114-4603-4A3B-8C96-CD3EAEC2FBBE}"/>
          </ac:spMkLst>
        </pc:spChg>
        <pc:spChg chg="mod">
          <ac:chgData name="Richard Meade" userId="2f6b92ba-29a3-4e47-9721-1859f45c693f" providerId="ADAL" clId="{363DB625-622A-4813-AC7D-E7C0EDF28E6E}" dt="2022-12-10T20:21:35.897" v="2693" actId="20577"/>
          <ac:spMkLst>
            <pc:docMk/>
            <pc:sldMk cId="1319277792" sldId="350"/>
            <ac:spMk id="13" creationId="{84664051-BA39-41C6-9949-8329F06A4C99}"/>
          </ac:spMkLst>
        </pc:spChg>
        <pc:picChg chg="del">
          <ac:chgData name="Richard Meade" userId="2f6b92ba-29a3-4e47-9721-1859f45c693f" providerId="ADAL" clId="{363DB625-622A-4813-AC7D-E7C0EDF28E6E}" dt="2022-12-10T20:18:06.164" v="2491" actId="478"/>
          <ac:picMkLst>
            <pc:docMk/>
            <pc:sldMk cId="1319277792" sldId="350"/>
            <ac:picMk id="10242" creationId="{35B6CB85-1633-9756-0D8D-CA70752FA72C}"/>
          </ac:picMkLst>
        </pc:picChg>
        <pc:picChg chg="add mod">
          <ac:chgData name="Richard Meade" userId="2f6b92ba-29a3-4e47-9721-1859f45c693f" providerId="ADAL" clId="{363DB625-622A-4813-AC7D-E7C0EDF28E6E}" dt="2022-12-10T20:25:54.073" v="2878" actId="1076"/>
          <ac:picMkLst>
            <pc:docMk/>
            <pc:sldMk cId="1319277792" sldId="350"/>
            <ac:picMk id="11266" creationId="{01693B57-D469-84A8-514B-684A9625DC5E}"/>
          </ac:picMkLst>
        </pc:picChg>
      </pc:sldChg>
      <pc:sldChg chg="modSp mod">
        <pc:chgData name="Richard Meade" userId="2f6b92ba-29a3-4e47-9721-1859f45c693f" providerId="ADAL" clId="{363DB625-622A-4813-AC7D-E7C0EDF28E6E}" dt="2022-12-10T20:27:59.163" v="3074" actId="20577"/>
        <pc:sldMkLst>
          <pc:docMk/>
          <pc:sldMk cId="3230919624" sldId="351"/>
        </pc:sldMkLst>
        <pc:spChg chg="mod">
          <ac:chgData name="Richard Meade" userId="2f6b92ba-29a3-4e47-9721-1859f45c693f" providerId="ADAL" clId="{363DB625-622A-4813-AC7D-E7C0EDF28E6E}" dt="2022-12-10T20:26:47.943" v="2899" actId="20577"/>
          <ac:spMkLst>
            <pc:docMk/>
            <pc:sldMk cId="3230919624" sldId="351"/>
            <ac:spMk id="11" creationId="{63342114-4603-4A3B-8C96-CD3EAEC2FBBE}"/>
          </ac:spMkLst>
        </pc:spChg>
        <pc:spChg chg="mod">
          <ac:chgData name="Richard Meade" userId="2f6b92ba-29a3-4e47-9721-1859f45c693f" providerId="ADAL" clId="{363DB625-622A-4813-AC7D-E7C0EDF28E6E}" dt="2022-12-10T20:27:59.163" v="3074" actId="20577"/>
          <ac:spMkLst>
            <pc:docMk/>
            <pc:sldMk cId="3230919624" sldId="351"/>
            <ac:spMk id="13" creationId="{84664051-BA39-41C6-9949-8329F06A4C99}"/>
          </ac:spMkLst>
        </pc:spChg>
      </pc:sldChg>
      <pc:sldChg chg="addSp delSp modSp">
        <pc:chgData name="Richard Meade" userId="2f6b92ba-29a3-4e47-9721-1859f45c693f" providerId="ADAL" clId="{363DB625-622A-4813-AC7D-E7C0EDF28E6E}" dt="2022-12-10T20:32:33.087" v="3085" actId="1076"/>
        <pc:sldMkLst>
          <pc:docMk/>
          <pc:sldMk cId="1802276709" sldId="352"/>
        </pc:sldMkLst>
        <pc:picChg chg="del">
          <ac:chgData name="Richard Meade" userId="2f6b92ba-29a3-4e47-9721-1859f45c693f" providerId="ADAL" clId="{363DB625-622A-4813-AC7D-E7C0EDF28E6E}" dt="2022-12-10T20:31:27.324" v="3075" actId="478"/>
          <ac:picMkLst>
            <pc:docMk/>
            <pc:sldMk cId="1802276709" sldId="352"/>
            <ac:picMk id="11266" creationId="{01693B57-D469-84A8-514B-684A9625DC5E}"/>
          </ac:picMkLst>
        </pc:picChg>
        <pc:picChg chg="add del mod">
          <ac:chgData name="Richard Meade" userId="2f6b92ba-29a3-4e47-9721-1859f45c693f" providerId="ADAL" clId="{363DB625-622A-4813-AC7D-E7C0EDF28E6E}" dt="2022-12-10T20:32:25.283" v="3081" actId="478"/>
          <ac:picMkLst>
            <pc:docMk/>
            <pc:sldMk cId="1802276709" sldId="352"/>
            <ac:picMk id="12290" creationId="{96491C0B-A04A-39A6-961B-FA5AB6E03BEB}"/>
          </ac:picMkLst>
        </pc:picChg>
        <pc:picChg chg="add mod">
          <ac:chgData name="Richard Meade" userId="2f6b92ba-29a3-4e47-9721-1859f45c693f" providerId="ADAL" clId="{363DB625-622A-4813-AC7D-E7C0EDF28E6E}" dt="2022-12-10T20:32:33.087" v="3085" actId="1076"/>
          <ac:picMkLst>
            <pc:docMk/>
            <pc:sldMk cId="1802276709" sldId="352"/>
            <ac:picMk id="12292" creationId="{297D279D-3AC6-86E5-562D-23193230A45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F5645A-B33E-45CF-A99C-4B57EE9C1CAB}" type="datetimeFigureOut">
              <a:rPr lang="en-GB" smtClean="0"/>
              <a:t>06/12/2022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8AFEAA-64B9-4FEE-B672-4A951965FC51}" type="slidenum">
              <a:rPr lang="en-GB" smtClean="0"/>
              <a:t>‹#›</a:t>
            </a:fld>
            <a:endParaRPr lang="en-GB"/>
          </a:p>
        </p:txBody>
      </p:sp>
    </p:spTree>
    <p:extLst>
      <p:ext uri="{BB962C8B-B14F-4D97-AF65-F5344CB8AC3E}">
        <p14:creationId xmlns:p14="http://schemas.microsoft.com/office/powerpoint/2010/main" val="197451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6182CA2-EDE6-4450-AD33-2D491F732071}" type="slidenum">
              <a:rPr lang="en-GB" smtClean="0"/>
              <a:t>1</a:t>
            </a:fld>
            <a:endParaRPr lang="en-GB"/>
          </a:p>
        </p:txBody>
      </p:sp>
    </p:spTree>
    <p:extLst>
      <p:ext uri="{BB962C8B-B14F-4D97-AF65-F5344CB8AC3E}">
        <p14:creationId xmlns:p14="http://schemas.microsoft.com/office/powerpoint/2010/main" val="305797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F515B3-79E7-4810-948E-3A5BBAEDB8D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7819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F515B3-79E7-4810-948E-3A5BBAEDB8D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8027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F515B3-79E7-4810-948E-3A5BBAEDB8D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52549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F515B3-79E7-4810-948E-3A5BBAEDB8D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1174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F515B3-79E7-4810-948E-3A5BBAEDB8D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09184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F515B3-79E7-4810-948E-3A5BBAEDB8D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369693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F515B3-79E7-4810-948E-3A5BBAEDB8D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93093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F515B3-79E7-4810-948E-3A5BBAEDB8D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82338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F515B3-79E7-4810-948E-3A5BBAEDB8D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35967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F515B3-79E7-4810-948E-3A5BBAEDB8D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67134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8AFEAA-64B9-4FEE-B672-4A951965FC51}" type="slidenum">
              <a:rPr lang="en-GB" smtClean="0"/>
              <a:t>13</a:t>
            </a:fld>
            <a:endParaRPr lang="en-GB"/>
          </a:p>
        </p:txBody>
      </p:sp>
    </p:spTree>
    <p:extLst>
      <p:ext uri="{BB962C8B-B14F-4D97-AF65-F5344CB8AC3E}">
        <p14:creationId xmlns:p14="http://schemas.microsoft.com/office/powerpoint/2010/main" val="4189296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F515B3-79E7-4810-948E-3A5BBAEDB8D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63548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F515B3-79E7-4810-948E-3A5BBAEDB8D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9336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F515B3-79E7-4810-948E-3A5BBAEDB8D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64126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F515B3-79E7-4810-948E-3A5BBAEDB8D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91604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6E149-9A57-43B6-AC3B-DBD9B2D3D5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54019DF-E096-43D1-823F-AD42765172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B0B442B-1A83-4D8D-BE20-7796273EC6AC}"/>
              </a:ext>
            </a:extLst>
          </p:cNvPr>
          <p:cNvSpPr>
            <a:spLocks noGrp="1"/>
          </p:cNvSpPr>
          <p:nvPr>
            <p:ph type="dt" sz="half" idx="10"/>
          </p:nvPr>
        </p:nvSpPr>
        <p:spPr/>
        <p:txBody>
          <a:bodyPr/>
          <a:lstStyle/>
          <a:p>
            <a:fld id="{79F3D84C-3A19-4ABD-9356-6CFC088A2FA1}" type="datetimeFigureOut">
              <a:rPr lang="en-GB" smtClean="0"/>
              <a:t>06/12/2022</a:t>
            </a:fld>
            <a:endParaRPr lang="en-GB"/>
          </a:p>
        </p:txBody>
      </p:sp>
      <p:sp>
        <p:nvSpPr>
          <p:cNvPr id="5" name="Footer Placeholder 4">
            <a:extLst>
              <a:ext uri="{FF2B5EF4-FFF2-40B4-BE49-F238E27FC236}">
                <a16:creationId xmlns:a16="http://schemas.microsoft.com/office/drawing/2014/main" id="{BAF1E64D-FC84-4DC5-960D-50A805ABA3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92D191-654F-49B7-A35D-C741BC48E9DF}"/>
              </a:ext>
            </a:extLst>
          </p:cNvPr>
          <p:cNvSpPr>
            <a:spLocks noGrp="1"/>
          </p:cNvSpPr>
          <p:nvPr>
            <p:ph type="sldNum" sz="quarter" idx="12"/>
          </p:nvPr>
        </p:nvSpPr>
        <p:spPr/>
        <p:txBody>
          <a:bodyPr/>
          <a:lstStyle/>
          <a:p>
            <a:fld id="{34FFCD9A-3A6B-47F1-A7F2-CB8B029B9B8D}" type="slidenum">
              <a:rPr lang="en-GB" smtClean="0"/>
              <a:t>‹#›</a:t>
            </a:fld>
            <a:endParaRPr lang="en-GB"/>
          </a:p>
        </p:txBody>
      </p:sp>
    </p:spTree>
    <p:extLst>
      <p:ext uri="{BB962C8B-B14F-4D97-AF65-F5344CB8AC3E}">
        <p14:creationId xmlns:p14="http://schemas.microsoft.com/office/powerpoint/2010/main" val="902131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B5D9E-23B5-4133-AD2C-15B90F38423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9222569-1779-454E-8861-1B25DD1BA0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F3226FE-4E33-46BE-800A-B32209BBA83A}"/>
              </a:ext>
            </a:extLst>
          </p:cNvPr>
          <p:cNvSpPr>
            <a:spLocks noGrp="1"/>
          </p:cNvSpPr>
          <p:nvPr>
            <p:ph type="dt" sz="half" idx="10"/>
          </p:nvPr>
        </p:nvSpPr>
        <p:spPr/>
        <p:txBody>
          <a:bodyPr/>
          <a:lstStyle/>
          <a:p>
            <a:fld id="{79F3D84C-3A19-4ABD-9356-6CFC088A2FA1}" type="datetimeFigureOut">
              <a:rPr lang="en-GB" smtClean="0"/>
              <a:t>06/12/2022</a:t>
            </a:fld>
            <a:endParaRPr lang="en-GB"/>
          </a:p>
        </p:txBody>
      </p:sp>
      <p:sp>
        <p:nvSpPr>
          <p:cNvPr id="5" name="Footer Placeholder 4">
            <a:extLst>
              <a:ext uri="{FF2B5EF4-FFF2-40B4-BE49-F238E27FC236}">
                <a16:creationId xmlns:a16="http://schemas.microsoft.com/office/drawing/2014/main" id="{7A843A5C-F1A1-4E94-8761-686370CE17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AD24624-190D-4787-94FA-8B776CCEB081}"/>
              </a:ext>
            </a:extLst>
          </p:cNvPr>
          <p:cNvSpPr>
            <a:spLocks noGrp="1"/>
          </p:cNvSpPr>
          <p:nvPr>
            <p:ph type="sldNum" sz="quarter" idx="12"/>
          </p:nvPr>
        </p:nvSpPr>
        <p:spPr/>
        <p:txBody>
          <a:bodyPr/>
          <a:lstStyle/>
          <a:p>
            <a:fld id="{34FFCD9A-3A6B-47F1-A7F2-CB8B029B9B8D}" type="slidenum">
              <a:rPr lang="en-GB" smtClean="0"/>
              <a:t>‹#›</a:t>
            </a:fld>
            <a:endParaRPr lang="en-GB"/>
          </a:p>
        </p:txBody>
      </p:sp>
    </p:spTree>
    <p:extLst>
      <p:ext uri="{BB962C8B-B14F-4D97-AF65-F5344CB8AC3E}">
        <p14:creationId xmlns:p14="http://schemas.microsoft.com/office/powerpoint/2010/main" val="3004250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549C6-25D8-4A11-9DF7-CBDD77FF227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66221F5-3E64-47D7-B9E0-40318B6EBD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D65366-FFB9-4032-946D-DB5516921C2D}"/>
              </a:ext>
            </a:extLst>
          </p:cNvPr>
          <p:cNvSpPr>
            <a:spLocks noGrp="1"/>
          </p:cNvSpPr>
          <p:nvPr>
            <p:ph type="dt" sz="half" idx="10"/>
          </p:nvPr>
        </p:nvSpPr>
        <p:spPr/>
        <p:txBody>
          <a:bodyPr/>
          <a:lstStyle/>
          <a:p>
            <a:fld id="{79F3D84C-3A19-4ABD-9356-6CFC088A2FA1}" type="datetimeFigureOut">
              <a:rPr lang="en-GB" smtClean="0"/>
              <a:t>06/12/2022</a:t>
            </a:fld>
            <a:endParaRPr lang="en-GB"/>
          </a:p>
        </p:txBody>
      </p:sp>
      <p:sp>
        <p:nvSpPr>
          <p:cNvPr id="5" name="Footer Placeholder 4">
            <a:extLst>
              <a:ext uri="{FF2B5EF4-FFF2-40B4-BE49-F238E27FC236}">
                <a16:creationId xmlns:a16="http://schemas.microsoft.com/office/drawing/2014/main" id="{BEA33D8D-1F41-4657-B715-A86198C1FA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FE866E-418C-4802-8529-FF562E402745}"/>
              </a:ext>
            </a:extLst>
          </p:cNvPr>
          <p:cNvSpPr>
            <a:spLocks noGrp="1"/>
          </p:cNvSpPr>
          <p:nvPr>
            <p:ph type="sldNum" sz="quarter" idx="12"/>
          </p:nvPr>
        </p:nvSpPr>
        <p:spPr/>
        <p:txBody>
          <a:bodyPr/>
          <a:lstStyle/>
          <a:p>
            <a:fld id="{34FFCD9A-3A6B-47F1-A7F2-CB8B029B9B8D}" type="slidenum">
              <a:rPr lang="en-GB" smtClean="0"/>
              <a:t>‹#›</a:t>
            </a:fld>
            <a:endParaRPr lang="en-GB"/>
          </a:p>
        </p:txBody>
      </p:sp>
    </p:spTree>
    <p:extLst>
      <p:ext uri="{BB962C8B-B14F-4D97-AF65-F5344CB8AC3E}">
        <p14:creationId xmlns:p14="http://schemas.microsoft.com/office/powerpoint/2010/main" val="4085037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F99A2-7F69-4E0F-A7F8-59C640F101D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27B84AB-6B22-4F1A-A21B-51DF42D9EA6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F95719D-B071-4B2F-8F28-291D521422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F8D97F8-5991-48E0-AC08-1DBA2185D39A}"/>
              </a:ext>
            </a:extLst>
          </p:cNvPr>
          <p:cNvSpPr>
            <a:spLocks noGrp="1"/>
          </p:cNvSpPr>
          <p:nvPr>
            <p:ph type="dt" sz="half" idx="10"/>
          </p:nvPr>
        </p:nvSpPr>
        <p:spPr/>
        <p:txBody>
          <a:bodyPr/>
          <a:lstStyle/>
          <a:p>
            <a:fld id="{79F3D84C-3A19-4ABD-9356-6CFC088A2FA1}" type="datetimeFigureOut">
              <a:rPr lang="en-GB" smtClean="0"/>
              <a:t>06/12/2022</a:t>
            </a:fld>
            <a:endParaRPr lang="en-GB"/>
          </a:p>
        </p:txBody>
      </p:sp>
      <p:sp>
        <p:nvSpPr>
          <p:cNvPr id="6" name="Footer Placeholder 5">
            <a:extLst>
              <a:ext uri="{FF2B5EF4-FFF2-40B4-BE49-F238E27FC236}">
                <a16:creationId xmlns:a16="http://schemas.microsoft.com/office/drawing/2014/main" id="{68F68553-9335-4C76-B24F-556DE20D2B2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9FC78FC-4126-4E37-959A-EEDE707F0FE0}"/>
              </a:ext>
            </a:extLst>
          </p:cNvPr>
          <p:cNvSpPr>
            <a:spLocks noGrp="1"/>
          </p:cNvSpPr>
          <p:nvPr>
            <p:ph type="sldNum" sz="quarter" idx="12"/>
          </p:nvPr>
        </p:nvSpPr>
        <p:spPr/>
        <p:txBody>
          <a:bodyPr/>
          <a:lstStyle/>
          <a:p>
            <a:fld id="{34FFCD9A-3A6B-47F1-A7F2-CB8B029B9B8D}" type="slidenum">
              <a:rPr lang="en-GB" smtClean="0"/>
              <a:t>‹#›</a:t>
            </a:fld>
            <a:endParaRPr lang="en-GB"/>
          </a:p>
        </p:txBody>
      </p:sp>
    </p:spTree>
    <p:extLst>
      <p:ext uri="{BB962C8B-B14F-4D97-AF65-F5344CB8AC3E}">
        <p14:creationId xmlns:p14="http://schemas.microsoft.com/office/powerpoint/2010/main" val="956813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736C3-B7F6-407C-8D5D-79469F5AD76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88666A5-C2C8-44D0-8EFB-DD531FBE6D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F7B3B9-E6A2-478D-8ED5-A1219B2B29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CE358F0-C7A4-43D5-82E0-76C53DFC53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887FF49-4821-4CA2-9624-7C4483B1AAB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5C24D13-8067-41F8-BD86-91C2953B02BA}"/>
              </a:ext>
            </a:extLst>
          </p:cNvPr>
          <p:cNvSpPr>
            <a:spLocks noGrp="1"/>
          </p:cNvSpPr>
          <p:nvPr>
            <p:ph type="dt" sz="half" idx="10"/>
          </p:nvPr>
        </p:nvSpPr>
        <p:spPr/>
        <p:txBody>
          <a:bodyPr/>
          <a:lstStyle/>
          <a:p>
            <a:fld id="{79F3D84C-3A19-4ABD-9356-6CFC088A2FA1}" type="datetimeFigureOut">
              <a:rPr lang="en-GB" smtClean="0"/>
              <a:t>06/12/2022</a:t>
            </a:fld>
            <a:endParaRPr lang="en-GB"/>
          </a:p>
        </p:txBody>
      </p:sp>
      <p:sp>
        <p:nvSpPr>
          <p:cNvPr id="8" name="Footer Placeholder 7">
            <a:extLst>
              <a:ext uri="{FF2B5EF4-FFF2-40B4-BE49-F238E27FC236}">
                <a16:creationId xmlns:a16="http://schemas.microsoft.com/office/drawing/2014/main" id="{0A44BDF4-3F39-47CB-B6A2-D948EC826CC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BAE09EF-AA04-45C4-B07A-8FBD145A3593}"/>
              </a:ext>
            </a:extLst>
          </p:cNvPr>
          <p:cNvSpPr>
            <a:spLocks noGrp="1"/>
          </p:cNvSpPr>
          <p:nvPr>
            <p:ph type="sldNum" sz="quarter" idx="12"/>
          </p:nvPr>
        </p:nvSpPr>
        <p:spPr/>
        <p:txBody>
          <a:bodyPr/>
          <a:lstStyle/>
          <a:p>
            <a:fld id="{34FFCD9A-3A6B-47F1-A7F2-CB8B029B9B8D}" type="slidenum">
              <a:rPr lang="en-GB" smtClean="0"/>
              <a:t>‹#›</a:t>
            </a:fld>
            <a:endParaRPr lang="en-GB"/>
          </a:p>
        </p:txBody>
      </p:sp>
    </p:spTree>
    <p:extLst>
      <p:ext uri="{BB962C8B-B14F-4D97-AF65-F5344CB8AC3E}">
        <p14:creationId xmlns:p14="http://schemas.microsoft.com/office/powerpoint/2010/main" val="3969729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632E-6886-464D-8BB0-A4DF138E03A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D5CD2B1-C3BB-4635-AF83-E7FBF5EF0E41}"/>
              </a:ext>
            </a:extLst>
          </p:cNvPr>
          <p:cNvSpPr>
            <a:spLocks noGrp="1"/>
          </p:cNvSpPr>
          <p:nvPr>
            <p:ph type="dt" sz="half" idx="10"/>
          </p:nvPr>
        </p:nvSpPr>
        <p:spPr/>
        <p:txBody>
          <a:bodyPr/>
          <a:lstStyle/>
          <a:p>
            <a:fld id="{79F3D84C-3A19-4ABD-9356-6CFC088A2FA1}" type="datetimeFigureOut">
              <a:rPr lang="en-GB" smtClean="0"/>
              <a:t>06/12/2022</a:t>
            </a:fld>
            <a:endParaRPr lang="en-GB"/>
          </a:p>
        </p:txBody>
      </p:sp>
      <p:sp>
        <p:nvSpPr>
          <p:cNvPr id="4" name="Footer Placeholder 3">
            <a:extLst>
              <a:ext uri="{FF2B5EF4-FFF2-40B4-BE49-F238E27FC236}">
                <a16:creationId xmlns:a16="http://schemas.microsoft.com/office/drawing/2014/main" id="{9E3BEC2A-F855-4896-9E27-9B265EA3031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05EE2BC-7C82-4E36-942F-71A85757EB0D}"/>
              </a:ext>
            </a:extLst>
          </p:cNvPr>
          <p:cNvSpPr>
            <a:spLocks noGrp="1"/>
          </p:cNvSpPr>
          <p:nvPr>
            <p:ph type="sldNum" sz="quarter" idx="12"/>
          </p:nvPr>
        </p:nvSpPr>
        <p:spPr/>
        <p:txBody>
          <a:bodyPr/>
          <a:lstStyle/>
          <a:p>
            <a:fld id="{34FFCD9A-3A6B-47F1-A7F2-CB8B029B9B8D}" type="slidenum">
              <a:rPr lang="en-GB" smtClean="0"/>
              <a:t>‹#›</a:t>
            </a:fld>
            <a:endParaRPr lang="en-GB"/>
          </a:p>
        </p:txBody>
      </p:sp>
    </p:spTree>
    <p:extLst>
      <p:ext uri="{BB962C8B-B14F-4D97-AF65-F5344CB8AC3E}">
        <p14:creationId xmlns:p14="http://schemas.microsoft.com/office/powerpoint/2010/main" val="243427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929E4A-6CDB-4B11-AD40-151274B268DF}"/>
              </a:ext>
            </a:extLst>
          </p:cNvPr>
          <p:cNvSpPr>
            <a:spLocks noGrp="1"/>
          </p:cNvSpPr>
          <p:nvPr>
            <p:ph type="dt" sz="half" idx="10"/>
          </p:nvPr>
        </p:nvSpPr>
        <p:spPr/>
        <p:txBody>
          <a:bodyPr/>
          <a:lstStyle/>
          <a:p>
            <a:fld id="{79F3D84C-3A19-4ABD-9356-6CFC088A2FA1}" type="datetimeFigureOut">
              <a:rPr lang="en-GB" smtClean="0"/>
              <a:t>06/12/2022</a:t>
            </a:fld>
            <a:endParaRPr lang="en-GB"/>
          </a:p>
        </p:txBody>
      </p:sp>
      <p:sp>
        <p:nvSpPr>
          <p:cNvPr id="3" name="Footer Placeholder 2">
            <a:extLst>
              <a:ext uri="{FF2B5EF4-FFF2-40B4-BE49-F238E27FC236}">
                <a16:creationId xmlns:a16="http://schemas.microsoft.com/office/drawing/2014/main" id="{C3E21E9A-D70F-4515-8036-44E8F857F6D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3F0173E-645E-4ED2-BCE5-4821C88ABCAF}"/>
              </a:ext>
            </a:extLst>
          </p:cNvPr>
          <p:cNvSpPr>
            <a:spLocks noGrp="1"/>
          </p:cNvSpPr>
          <p:nvPr>
            <p:ph type="sldNum" sz="quarter" idx="12"/>
          </p:nvPr>
        </p:nvSpPr>
        <p:spPr/>
        <p:txBody>
          <a:bodyPr/>
          <a:lstStyle/>
          <a:p>
            <a:fld id="{34FFCD9A-3A6B-47F1-A7F2-CB8B029B9B8D}" type="slidenum">
              <a:rPr lang="en-GB" smtClean="0"/>
              <a:t>‹#›</a:t>
            </a:fld>
            <a:endParaRPr lang="en-GB"/>
          </a:p>
        </p:txBody>
      </p:sp>
    </p:spTree>
    <p:extLst>
      <p:ext uri="{BB962C8B-B14F-4D97-AF65-F5344CB8AC3E}">
        <p14:creationId xmlns:p14="http://schemas.microsoft.com/office/powerpoint/2010/main" val="769305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D6DF-A27A-49C4-B411-22ED39BA2E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16FFD73-C5C9-416A-812F-6F09EDB40B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F348B9C-97F8-4656-8E97-71D5F81A9E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2FD712-609B-4785-90A7-7BC617CA82A8}"/>
              </a:ext>
            </a:extLst>
          </p:cNvPr>
          <p:cNvSpPr>
            <a:spLocks noGrp="1"/>
          </p:cNvSpPr>
          <p:nvPr>
            <p:ph type="dt" sz="half" idx="10"/>
          </p:nvPr>
        </p:nvSpPr>
        <p:spPr/>
        <p:txBody>
          <a:bodyPr/>
          <a:lstStyle/>
          <a:p>
            <a:fld id="{79F3D84C-3A19-4ABD-9356-6CFC088A2FA1}" type="datetimeFigureOut">
              <a:rPr lang="en-GB" smtClean="0"/>
              <a:t>06/12/2022</a:t>
            </a:fld>
            <a:endParaRPr lang="en-GB"/>
          </a:p>
        </p:txBody>
      </p:sp>
      <p:sp>
        <p:nvSpPr>
          <p:cNvPr id="6" name="Footer Placeholder 5">
            <a:extLst>
              <a:ext uri="{FF2B5EF4-FFF2-40B4-BE49-F238E27FC236}">
                <a16:creationId xmlns:a16="http://schemas.microsoft.com/office/drawing/2014/main" id="{24EE191A-423B-4AF5-A407-24B0B1E27A1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14B574B-9E89-40D2-A229-F3CA98A0A69C}"/>
              </a:ext>
            </a:extLst>
          </p:cNvPr>
          <p:cNvSpPr>
            <a:spLocks noGrp="1"/>
          </p:cNvSpPr>
          <p:nvPr>
            <p:ph type="sldNum" sz="quarter" idx="12"/>
          </p:nvPr>
        </p:nvSpPr>
        <p:spPr/>
        <p:txBody>
          <a:bodyPr/>
          <a:lstStyle/>
          <a:p>
            <a:fld id="{34FFCD9A-3A6B-47F1-A7F2-CB8B029B9B8D}" type="slidenum">
              <a:rPr lang="en-GB" smtClean="0"/>
              <a:t>‹#›</a:t>
            </a:fld>
            <a:endParaRPr lang="en-GB"/>
          </a:p>
        </p:txBody>
      </p:sp>
    </p:spTree>
    <p:extLst>
      <p:ext uri="{BB962C8B-B14F-4D97-AF65-F5344CB8AC3E}">
        <p14:creationId xmlns:p14="http://schemas.microsoft.com/office/powerpoint/2010/main" val="846883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9483B-A341-49FF-92D7-8352A0D84C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98CD759-5C1E-4A12-BDB5-DC51529336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7ABFB36-DCE9-43B5-B4E5-9CE4E0DC4E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E2728C-F267-433A-A4DA-B5966579C94A}"/>
              </a:ext>
            </a:extLst>
          </p:cNvPr>
          <p:cNvSpPr>
            <a:spLocks noGrp="1"/>
          </p:cNvSpPr>
          <p:nvPr>
            <p:ph type="dt" sz="half" idx="10"/>
          </p:nvPr>
        </p:nvSpPr>
        <p:spPr/>
        <p:txBody>
          <a:bodyPr/>
          <a:lstStyle/>
          <a:p>
            <a:fld id="{79F3D84C-3A19-4ABD-9356-6CFC088A2FA1}" type="datetimeFigureOut">
              <a:rPr lang="en-GB" smtClean="0"/>
              <a:t>06/12/2022</a:t>
            </a:fld>
            <a:endParaRPr lang="en-GB"/>
          </a:p>
        </p:txBody>
      </p:sp>
      <p:sp>
        <p:nvSpPr>
          <p:cNvPr id="6" name="Footer Placeholder 5">
            <a:extLst>
              <a:ext uri="{FF2B5EF4-FFF2-40B4-BE49-F238E27FC236}">
                <a16:creationId xmlns:a16="http://schemas.microsoft.com/office/drawing/2014/main" id="{670ABD7B-4C66-4ADE-8C43-0C6F3A57DA1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B8BB0F0-C1B8-48A2-86D0-8D47C35D4805}"/>
              </a:ext>
            </a:extLst>
          </p:cNvPr>
          <p:cNvSpPr>
            <a:spLocks noGrp="1"/>
          </p:cNvSpPr>
          <p:nvPr>
            <p:ph type="sldNum" sz="quarter" idx="12"/>
          </p:nvPr>
        </p:nvSpPr>
        <p:spPr/>
        <p:txBody>
          <a:bodyPr/>
          <a:lstStyle/>
          <a:p>
            <a:fld id="{34FFCD9A-3A6B-47F1-A7F2-CB8B029B9B8D}" type="slidenum">
              <a:rPr lang="en-GB" smtClean="0"/>
              <a:t>‹#›</a:t>
            </a:fld>
            <a:endParaRPr lang="en-GB"/>
          </a:p>
        </p:txBody>
      </p:sp>
    </p:spTree>
    <p:extLst>
      <p:ext uri="{BB962C8B-B14F-4D97-AF65-F5344CB8AC3E}">
        <p14:creationId xmlns:p14="http://schemas.microsoft.com/office/powerpoint/2010/main" val="134584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AD961-049C-480D-9F69-FBF3A2D6F3E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2981FA2-0ED4-4FEC-93C9-2EEA7B4CC9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522C6E-E19D-4453-937A-B3E5DD9FC1CC}"/>
              </a:ext>
            </a:extLst>
          </p:cNvPr>
          <p:cNvSpPr>
            <a:spLocks noGrp="1"/>
          </p:cNvSpPr>
          <p:nvPr>
            <p:ph type="dt" sz="half" idx="10"/>
          </p:nvPr>
        </p:nvSpPr>
        <p:spPr/>
        <p:txBody>
          <a:bodyPr/>
          <a:lstStyle/>
          <a:p>
            <a:fld id="{79F3D84C-3A19-4ABD-9356-6CFC088A2FA1}" type="datetimeFigureOut">
              <a:rPr lang="en-GB" smtClean="0"/>
              <a:t>06/12/2022</a:t>
            </a:fld>
            <a:endParaRPr lang="en-GB"/>
          </a:p>
        </p:txBody>
      </p:sp>
      <p:sp>
        <p:nvSpPr>
          <p:cNvPr id="5" name="Footer Placeholder 4">
            <a:extLst>
              <a:ext uri="{FF2B5EF4-FFF2-40B4-BE49-F238E27FC236}">
                <a16:creationId xmlns:a16="http://schemas.microsoft.com/office/drawing/2014/main" id="{6B6A4FDE-43E4-4B2F-8A68-980979B0BD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75DE75-2D6D-4D39-8873-612B507A395F}"/>
              </a:ext>
            </a:extLst>
          </p:cNvPr>
          <p:cNvSpPr>
            <a:spLocks noGrp="1"/>
          </p:cNvSpPr>
          <p:nvPr>
            <p:ph type="sldNum" sz="quarter" idx="12"/>
          </p:nvPr>
        </p:nvSpPr>
        <p:spPr/>
        <p:txBody>
          <a:bodyPr/>
          <a:lstStyle/>
          <a:p>
            <a:fld id="{34FFCD9A-3A6B-47F1-A7F2-CB8B029B9B8D}" type="slidenum">
              <a:rPr lang="en-GB" smtClean="0"/>
              <a:t>‹#›</a:t>
            </a:fld>
            <a:endParaRPr lang="en-GB"/>
          </a:p>
        </p:txBody>
      </p:sp>
    </p:spTree>
    <p:extLst>
      <p:ext uri="{BB962C8B-B14F-4D97-AF65-F5344CB8AC3E}">
        <p14:creationId xmlns:p14="http://schemas.microsoft.com/office/powerpoint/2010/main" val="1096162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5C4E5C-75A4-4695-86F6-C2A3CAF5C66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4F3B1E4-7DCD-4418-86B4-AA92F66C5EE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223C6CD-C5EF-4E3D-A158-6CF650CE5384}"/>
              </a:ext>
            </a:extLst>
          </p:cNvPr>
          <p:cNvSpPr>
            <a:spLocks noGrp="1"/>
          </p:cNvSpPr>
          <p:nvPr>
            <p:ph type="dt" sz="half" idx="10"/>
          </p:nvPr>
        </p:nvSpPr>
        <p:spPr/>
        <p:txBody>
          <a:bodyPr/>
          <a:lstStyle/>
          <a:p>
            <a:fld id="{79F3D84C-3A19-4ABD-9356-6CFC088A2FA1}" type="datetimeFigureOut">
              <a:rPr lang="en-GB" smtClean="0"/>
              <a:t>06/12/2022</a:t>
            </a:fld>
            <a:endParaRPr lang="en-GB"/>
          </a:p>
        </p:txBody>
      </p:sp>
      <p:sp>
        <p:nvSpPr>
          <p:cNvPr id="5" name="Footer Placeholder 4">
            <a:extLst>
              <a:ext uri="{FF2B5EF4-FFF2-40B4-BE49-F238E27FC236}">
                <a16:creationId xmlns:a16="http://schemas.microsoft.com/office/drawing/2014/main" id="{D193E6A4-3795-4637-A70D-7B25F4D847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95BA27-229E-4113-BE83-3DFB6F05815E}"/>
              </a:ext>
            </a:extLst>
          </p:cNvPr>
          <p:cNvSpPr>
            <a:spLocks noGrp="1"/>
          </p:cNvSpPr>
          <p:nvPr>
            <p:ph type="sldNum" sz="quarter" idx="12"/>
          </p:nvPr>
        </p:nvSpPr>
        <p:spPr/>
        <p:txBody>
          <a:bodyPr/>
          <a:lstStyle/>
          <a:p>
            <a:fld id="{34FFCD9A-3A6B-47F1-A7F2-CB8B029B9B8D}" type="slidenum">
              <a:rPr lang="en-GB" smtClean="0"/>
              <a:t>‹#›</a:t>
            </a:fld>
            <a:endParaRPr lang="en-GB"/>
          </a:p>
        </p:txBody>
      </p:sp>
    </p:spTree>
    <p:extLst>
      <p:ext uri="{BB962C8B-B14F-4D97-AF65-F5344CB8AC3E}">
        <p14:creationId xmlns:p14="http://schemas.microsoft.com/office/powerpoint/2010/main" val="31973347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pic>
        <p:nvPicPr>
          <p:cNvPr id="4"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l="-3"/>
          <a:stretch>
            <a:fillRect/>
          </a:stretch>
        </p:blipFill>
        <p:spPr bwMode="auto">
          <a:xfrm>
            <a:off x="10128448" y="-33338"/>
            <a:ext cx="2063553" cy="666750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76573706"/>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7CE7AC-7090-4AF0-BBD8-8712A99DBF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6ECF4F0-1B8D-40F6-BCB0-CC825F7FBD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871C495-3766-4FE6-81C8-EE2C7FC451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F3D84C-3A19-4ABD-9356-6CFC088A2FA1}" type="datetimeFigureOut">
              <a:rPr lang="en-GB" smtClean="0"/>
              <a:t>06/12/2022</a:t>
            </a:fld>
            <a:endParaRPr lang="en-GB"/>
          </a:p>
        </p:txBody>
      </p:sp>
      <p:sp>
        <p:nvSpPr>
          <p:cNvPr id="5" name="Footer Placeholder 4">
            <a:extLst>
              <a:ext uri="{FF2B5EF4-FFF2-40B4-BE49-F238E27FC236}">
                <a16:creationId xmlns:a16="http://schemas.microsoft.com/office/drawing/2014/main" id="{6C0A42CF-ED94-414C-B097-69131ED1AA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9E51B23-A65C-4EB8-8B92-5E1842053B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FFCD9A-3A6B-47F1-A7F2-CB8B029B9B8D}" type="slidenum">
              <a:rPr lang="en-GB" smtClean="0"/>
              <a:t>‹#›</a:t>
            </a:fld>
            <a:endParaRPr lang="en-GB"/>
          </a:p>
        </p:txBody>
      </p:sp>
    </p:spTree>
    <p:extLst>
      <p:ext uri="{BB962C8B-B14F-4D97-AF65-F5344CB8AC3E}">
        <p14:creationId xmlns:p14="http://schemas.microsoft.com/office/powerpoint/2010/main" val="25589563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richard.meade@carerscotland.org"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http://www.carerscotland.org/" TargetMode="External"/><Relationship Id="rId4" Type="http://schemas.openxmlformats.org/officeDocument/2006/relationships/hyperlink" Target="mailto:fiona.collie@carerscotland.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5677" y="1559694"/>
            <a:ext cx="10509066" cy="1754326"/>
          </a:xfrm>
          <a:prstGeom prst="rect">
            <a:avLst/>
          </a:prstGeom>
        </p:spPr>
        <p:txBody>
          <a:bodyPr wrap="square">
            <a:spAutoFit/>
          </a:bodyPr>
          <a:lstStyle/>
          <a:p>
            <a:pPr lvl="0">
              <a:defRPr/>
            </a:pPr>
            <a:r>
              <a:rPr lang="en-GB" sz="5400" b="1" dirty="0">
                <a:solidFill>
                  <a:srgbClr val="FF0000"/>
                </a:solidFill>
                <a:latin typeface="Arial" pitchFamily="34" charset="0"/>
                <a:cs typeface="Arial" pitchFamily="34" charset="0"/>
              </a:rPr>
              <a:t>Caring: a social determinant of health </a:t>
            </a:r>
          </a:p>
        </p:txBody>
      </p:sp>
      <p:sp>
        <p:nvSpPr>
          <p:cNvPr id="5" name="Rectangle 4">
            <a:extLst>
              <a:ext uri="{FF2B5EF4-FFF2-40B4-BE49-F238E27FC236}">
                <a16:creationId xmlns:a16="http://schemas.microsoft.com/office/drawing/2014/main" id="{F69A3E5B-2E81-4F47-B428-F9BF2BE278C6}"/>
              </a:ext>
            </a:extLst>
          </p:cNvPr>
          <p:cNvSpPr/>
          <p:nvPr/>
        </p:nvSpPr>
        <p:spPr>
          <a:xfrm>
            <a:off x="405677" y="4221088"/>
            <a:ext cx="5688632" cy="1077218"/>
          </a:xfrm>
          <a:prstGeom prst="rect">
            <a:avLst/>
          </a:prstGeom>
        </p:spPr>
        <p:txBody>
          <a:bodyPr wrap="square">
            <a:spAutoFit/>
          </a:bodyPr>
          <a:lstStyle/>
          <a:p>
            <a:pPr lvl="0">
              <a:defRPr/>
            </a:pPr>
            <a:r>
              <a:rPr lang="en-GB" sz="3200" dirty="0">
                <a:solidFill>
                  <a:srgbClr val="414142"/>
                </a:solidFill>
                <a:latin typeface="Arial" pitchFamily="34" charset="0"/>
                <a:cs typeface="Arial" pitchFamily="34" charset="0"/>
              </a:rPr>
              <a:t>Richard Meade</a:t>
            </a:r>
          </a:p>
          <a:p>
            <a:pPr lvl="0">
              <a:defRPr/>
            </a:pPr>
            <a:r>
              <a:rPr lang="en-GB" sz="3200" dirty="0">
                <a:solidFill>
                  <a:srgbClr val="414142"/>
                </a:solidFill>
                <a:latin typeface="Arial" pitchFamily="34" charset="0"/>
                <a:cs typeface="Arial" pitchFamily="34" charset="0"/>
              </a:rPr>
              <a:t>Director, Carers Scotland</a:t>
            </a:r>
          </a:p>
        </p:txBody>
      </p:sp>
    </p:spTree>
    <p:extLst>
      <p:ext uri="{BB962C8B-B14F-4D97-AF65-F5344CB8AC3E}">
        <p14:creationId xmlns:p14="http://schemas.microsoft.com/office/powerpoint/2010/main" val="1865789961"/>
      </p:ext>
    </p:extLst>
  </p:cSld>
  <p:clrMapOvr>
    <a:masterClrMapping/>
  </p:clrMapOvr>
  <mc:AlternateContent xmlns:mc="http://schemas.openxmlformats.org/markup-compatibility/2006" xmlns:p14="http://schemas.microsoft.com/office/powerpoint/2010/main">
    <mc:Choice Requires="p14">
      <p:transition p14:dur="10">
        <p:wipe/>
      </p:transition>
    </mc:Choice>
    <mc:Fallback xmlns="">
      <p:transition>
        <p:wip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79997D-EFB4-3FDA-A9D8-6F41FD3CE7EA}"/>
              </a:ext>
            </a:extLst>
          </p:cNvPr>
          <p:cNvSpPr txBox="1"/>
          <p:nvPr/>
        </p:nvSpPr>
        <p:spPr>
          <a:xfrm>
            <a:off x="404688" y="569872"/>
            <a:ext cx="9417405" cy="707886"/>
          </a:xfrm>
          <a:prstGeom prst="rect">
            <a:avLst/>
          </a:prstGeom>
          <a:noFill/>
        </p:spPr>
        <p:txBody>
          <a:bodyPr wrap="square">
            <a:spAutoFit/>
          </a:bodyPr>
          <a:lstStyle/>
          <a:p>
            <a:pPr algn="l"/>
            <a:r>
              <a:rPr lang="en-US" sz="4000" b="1" i="0" dirty="0">
                <a:solidFill>
                  <a:srgbClr val="EA002A"/>
                </a:solidFill>
                <a:effectLst/>
                <a:latin typeface="fs_mebold"/>
              </a:rPr>
              <a:t>Carers Scotland</a:t>
            </a:r>
          </a:p>
        </p:txBody>
      </p:sp>
      <p:pic>
        <p:nvPicPr>
          <p:cNvPr id="4098" name="Picture 2" descr="Image">
            <a:extLst>
              <a:ext uri="{FF2B5EF4-FFF2-40B4-BE49-F238E27FC236}">
                <a16:creationId xmlns:a16="http://schemas.microsoft.com/office/drawing/2014/main" id="{2C985BEC-DBBB-BF56-0A3E-7E76F4DCB80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6284686" y="1323504"/>
            <a:ext cx="4134529" cy="421099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4679D00-6477-2A2C-23B7-E9D3F41C47E1}"/>
              </a:ext>
            </a:extLst>
          </p:cNvPr>
          <p:cNvSpPr txBox="1"/>
          <p:nvPr/>
        </p:nvSpPr>
        <p:spPr>
          <a:xfrm>
            <a:off x="404688" y="1499195"/>
            <a:ext cx="5023656" cy="4207370"/>
          </a:xfrm>
          <a:prstGeom prst="rect">
            <a:avLst/>
          </a:prstGeom>
          <a:noFill/>
        </p:spPr>
        <p:txBody>
          <a:bodyPr wrap="square">
            <a:spAutoFit/>
          </a:bodyPr>
          <a:lstStyle/>
          <a:p>
            <a:pPr>
              <a:lnSpc>
                <a:spcPct val="107000"/>
              </a:lnSpc>
            </a:pPr>
            <a:r>
              <a:rPr lang="en-US" sz="2800" b="1" i="1" dirty="0">
                <a:latin typeface="Arial Nova" panose="020B0504020202020204" pitchFamily="34" charset="0"/>
              </a:rPr>
              <a:t>Our Vision: </a:t>
            </a:r>
            <a:r>
              <a:rPr lang="en-US" sz="2800" dirty="0">
                <a:latin typeface="Arial Nova" panose="020B0504020202020204" pitchFamily="34" charset="0"/>
              </a:rPr>
              <a:t>To create a society that </a:t>
            </a:r>
            <a:r>
              <a:rPr lang="en-US" sz="2800" dirty="0" err="1">
                <a:latin typeface="Arial Nova" panose="020B0504020202020204" pitchFamily="34" charset="0"/>
              </a:rPr>
              <a:t>recognises</a:t>
            </a:r>
            <a:r>
              <a:rPr lang="en-US" sz="2800" dirty="0">
                <a:latin typeface="Arial Nova" panose="020B0504020202020204" pitchFamily="34" charset="0"/>
              </a:rPr>
              <a:t>, values and supports carers</a:t>
            </a:r>
          </a:p>
          <a:p>
            <a:pPr>
              <a:lnSpc>
                <a:spcPct val="107000"/>
              </a:lnSpc>
            </a:pPr>
            <a:endParaRPr lang="en-US" sz="2800" dirty="0">
              <a:latin typeface="Arial Nova" panose="020B0504020202020204" pitchFamily="34" charset="0"/>
            </a:endParaRPr>
          </a:p>
          <a:p>
            <a:pPr marL="457200" indent="-457200">
              <a:lnSpc>
                <a:spcPct val="107000"/>
              </a:lnSpc>
              <a:buFont typeface="Arial" panose="020B0604020202020204" pitchFamily="34" charset="0"/>
              <a:buChar char="•"/>
            </a:pPr>
            <a:r>
              <a:rPr lang="en-US" sz="2800" dirty="0">
                <a:latin typeface="Arial Nova" panose="020B0504020202020204" pitchFamily="34" charset="0"/>
              </a:rPr>
              <a:t>Policy, public affairs, campaigning </a:t>
            </a:r>
          </a:p>
          <a:p>
            <a:pPr marL="457200" indent="-457200">
              <a:lnSpc>
                <a:spcPct val="107000"/>
              </a:lnSpc>
              <a:buFont typeface="Arial" panose="020B0604020202020204" pitchFamily="34" charset="0"/>
              <a:buChar char="•"/>
            </a:pPr>
            <a:r>
              <a:rPr lang="en-US" sz="2800" dirty="0">
                <a:latin typeface="Arial Nova" panose="020B0504020202020204" pitchFamily="34" charset="0"/>
              </a:rPr>
              <a:t>Training and Development</a:t>
            </a:r>
          </a:p>
          <a:p>
            <a:pPr marL="457200" indent="-457200">
              <a:lnSpc>
                <a:spcPct val="107000"/>
              </a:lnSpc>
              <a:buFont typeface="Arial" panose="020B0604020202020204" pitchFamily="34" charset="0"/>
              <a:buChar char="•"/>
            </a:pPr>
            <a:r>
              <a:rPr lang="en-US" sz="2800" dirty="0">
                <a:latin typeface="Arial Nova" panose="020B0504020202020204" pitchFamily="34" charset="0"/>
              </a:rPr>
              <a:t>Information and Support</a:t>
            </a:r>
          </a:p>
          <a:p>
            <a:pPr marL="457200" indent="-457200">
              <a:lnSpc>
                <a:spcPct val="107000"/>
              </a:lnSpc>
              <a:buFont typeface="Arial" panose="020B0604020202020204" pitchFamily="34" charset="0"/>
              <a:buChar char="•"/>
            </a:pPr>
            <a:r>
              <a:rPr lang="en-US" sz="2800" dirty="0">
                <a:latin typeface="Arial Nova" panose="020B0504020202020204" pitchFamily="34" charset="0"/>
              </a:rPr>
              <a:t>Carer Positive</a:t>
            </a:r>
          </a:p>
        </p:txBody>
      </p:sp>
    </p:spTree>
    <p:extLst>
      <p:ext uri="{BB962C8B-B14F-4D97-AF65-F5344CB8AC3E}">
        <p14:creationId xmlns:p14="http://schemas.microsoft.com/office/powerpoint/2010/main" val="2609274766"/>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3342114-4603-4A3B-8C96-CD3EAEC2FBBE}"/>
              </a:ext>
            </a:extLst>
          </p:cNvPr>
          <p:cNvSpPr txBox="1"/>
          <p:nvPr/>
        </p:nvSpPr>
        <p:spPr>
          <a:xfrm>
            <a:off x="404688" y="569872"/>
            <a:ext cx="9417405" cy="707886"/>
          </a:xfrm>
          <a:prstGeom prst="rect">
            <a:avLst/>
          </a:prstGeom>
          <a:noFill/>
        </p:spPr>
        <p:txBody>
          <a:bodyPr wrap="square">
            <a:spAutoFit/>
          </a:bodyPr>
          <a:lstStyle/>
          <a:p>
            <a:pPr algn="l"/>
            <a:r>
              <a:rPr lang="en-US" sz="4000" b="1" i="0" dirty="0">
                <a:solidFill>
                  <a:srgbClr val="EA002A"/>
                </a:solidFill>
                <a:effectLst/>
                <a:latin typeface="fs_mebold"/>
              </a:rPr>
              <a:t>What is an unpaid carer?</a:t>
            </a:r>
          </a:p>
        </p:txBody>
      </p:sp>
      <p:sp>
        <p:nvSpPr>
          <p:cNvPr id="13" name="TextBox 12">
            <a:extLst>
              <a:ext uri="{FF2B5EF4-FFF2-40B4-BE49-F238E27FC236}">
                <a16:creationId xmlns:a16="http://schemas.microsoft.com/office/drawing/2014/main" id="{84664051-BA39-41C6-9949-8329F06A4C99}"/>
              </a:ext>
            </a:extLst>
          </p:cNvPr>
          <p:cNvSpPr txBox="1"/>
          <p:nvPr/>
        </p:nvSpPr>
        <p:spPr>
          <a:xfrm>
            <a:off x="411231" y="1455652"/>
            <a:ext cx="4109255" cy="4351897"/>
          </a:xfrm>
          <a:prstGeom prst="rect">
            <a:avLst/>
          </a:prstGeom>
          <a:noFill/>
        </p:spPr>
        <p:txBody>
          <a:bodyPr wrap="square">
            <a:spAutoFit/>
          </a:bodyPr>
          <a:lstStyle/>
          <a:p>
            <a:pPr>
              <a:lnSpc>
                <a:spcPct val="107000"/>
              </a:lnSpc>
            </a:pPr>
            <a:r>
              <a:rPr lang="en-US" sz="2600" i="1" dirty="0">
                <a:latin typeface="Arial Nova" panose="020B0504020202020204" pitchFamily="34" charset="0"/>
                <a:ea typeface="Calibri" panose="020F0502020204030204" pitchFamily="34" charset="0"/>
                <a:cs typeface="Times New Roman" panose="02020603050405020304" pitchFamily="18" charset="0"/>
              </a:rPr>
              <a:t>An unpaid family member, partner or friend who helps a person with daily activities who wouldn’t be able to manage if they didn’t have help. This could be someone who is seriously ill, disabled or who needs extra help as they grow older.</a:t>
            </a:r>
            <a:endParaRPr lang="en-US" sz="2000" dirty="0"/>
          </a:p>
        </p:txBody>
      </p:sp>
      <p:pic>
        <p:nvPicPr>
          <p:cNvPr id="1026" name="Picture 2" descr="UK's army of unpaid carers 'feel alone and isolated from society' | UK |  News | Express.co.uk">
            <a:extLst>
              <a:ext uri="{FF2B5EF4-FFF2-40B4-BE49-F238E27FC236}">
                <a16:creationId xmlns:a16="http://schemas.microsoft.com/office/drawing/2014/main" id="{9E7EBAE6-1F5C-F9E1-28A7-CF5FAE9F87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4897" y="1586281"/>
            <a:ext cx="5853237" cy="347225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3">
            <a:extLst>
              <a:ext uri="{FF2B5EF4-FFF2-40B4-BE49-F238E27FC236}">
                <a16:creationId xmlns:a16="http://schemas.microsoft.com/office/drawing/2014/main" id="{27FDB782-F2A4-00BE-41D3-C036DA70EA1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 r="23604"/>
          <a:stretch/>
        </p:blipFill>
        <p:spPr bwMode="auto">
          <a:xfrm>
            <a:off x="10284000" y="152401"/>
            <a:ext cx="1908000" cy="670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99217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a:extLst>
              <a:ext uri="{FF2B5EF4-FFF2-40B4-BE49-F238E27FC236}">
                <a16:creationId xmlns:a16="http://schemas.microsoft.com/office/drawing/2014/main" id="{4F654F38-B13F-4F03-A208-107AB99BF0A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 r="23604"/>
          <a:stretch/>
        </p:blipFill>
        <p:spPr bwMode="auto">
          <a:xfrm>
            <a:off x="10284000" y="152401"/>
            <a:ext cx="1908000" cy="670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a:extLst>
              <a:ext uri="{FF2B5EF4-FFF2-40B4-BE49-F238E27FC236}">
                <a16:creationId xmlns:a16="http://schemas.microsoft.com/office/drawing/2014/main" id="{63342114-4603-4A3B-8C96-CD3EAEC2FBBE}"/>
              </a:ext>
            </a:extLst>
          </p:cNvPr>
          <p:cNvSpPr txBox="1"/>
          <p:nvPr/>
        </p:nvSpPr>
        <p:spPr>
          <a:xfrm>
            <a:off x="404688" y="569872"/>
            <a:ext cx="9417405" cy="707886"/>
          </a:xfrm>
          <a:prstGeom prst="rect">
            <a:avLst/>
          </a:prstGeom>
          <a:noFill/>
        </p:spPr>
        <p:txBody>
          <a:bodyPr wrap="square">
            <a:spAutoFit/>
          </a:bodyPr>
          <a:lstStyle/>
          <a:p>
            <a:pPr algn="l"/>
            <a:r>
              <a:rPr lang="en-US" sz="4000" b="1" i="0" dirty="0">
                <a:solidFill>
                  <a:srgbClr val="EA002A"/>
                </a:solidFill>
                <a:effectLst/>
                <a:latin typeface="fs_mebold"/>
              </a:rPr>
              <a:t>Carers in Scotland</a:t>
            </a:r>
          </a:p>
        </p:txBody>
      </p:sp>
      <p:sp>
        <p:nvSpPr>
          <p:cNvPr id="13" name="TextBox 12">
            <a:extLst>
              <a:ext uri="{FF2B5EF4-FFF2-40B4-BE49-F238E27FC236}">
                <a16:creationId xmlns:a16="http://schemas.microsoft.com/office/drawing/2014/main" id="{84664051-BA39-41C6-9949-8329F06A4C99}"/>
              </a:ext>
            </a:extLst>
          </p:cNvPr>
          <p:cNvSpPr txBox="1"/>
          <p:nvPr/>
        </p:nvSpPr>
        <p:spPr>
          <a:xfrm>
            <a:off x="404688" y="1277758"/>
            <a:ext cx="10086511" cy="5573962"/>
          </a:xfrm>
          <a:prstGeom prst="rect">
            <a:avLst/>
          </a:prstGeom>
          <a:noFill/>
        </p:spPr>
        <p:txBody>
          <a:bodyPr wrap="square">
            <a:spAutoFit/>
          </a:bodyPr>
          <a:lstStyle/>
          <a:p>
            <a:pPr marL="342900" indent="-342900">
              <a:lnSpc>
                <a:spcPct val="107000"/>
              </a:lnSpc>
              <a:buFont typeface="Symbol" panose="05050102010706020507" pitchFamily="18" charset="2"/>
              <a:buChar char=""/>
            </a:pPr>
            <a:r>
              <a:rPr lang="en-GB" sz="2600" dirty="0">
                <a:latin typeface="Arial Nova" panose="020B0504020202020204" pitchFamily="34" charset="0"/>
                <a:ea typeface="Calibri" panose="020F0502020204030204" pitchFamily="34" charset="0"/>
                <a:cs typeface="Times New Roman" panose="02020603050405020304" pitchFamily="18" charset="0"/>
              </a:rPr>
              <a:t>800,000 unpaid carers in Scotland – 17.5% of the adult population.  </a:t>
            </a:r>
            <a:endParaRPr lang="en-GB" sz="2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2600" dirty="0">
                <a:effectLst/>
                <a:latin typeface="Arial Nova" panose="020B0504020202020204" pitchFamily="34" charset="0"/>
                <a:ea typeface="Calibri" panose="020F0502020204030204" pitchFamily="34" charset="0"/>
                <a:cs typeface="Times New Roman" panose="02020603050405020304" pitchFamily="18" charset="0"/>
              </a:rPr>
              <a:t>30,000 children and young people are providing care.  </a:t>
            </a:r>
            <a:endParaRPr lang="en-GB" sz="2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2600" dirty="0">
                <a:effectLst/>
                <a:latin typeface="Arial Nova" panose="020B0504020202020204" pitchFamily="34" charset="0"/>
                <a:ea typeface="Calibri" panose="020F0502020204030204" pitchFamily="34" charset="0"/>
                <a:cs typeface="Times New Roman" panose="02020603050405020304" pitchFamily="18" charset="0"/>
              </a:rPr>
              <a:t>To replace unpaid care would cost £10.9 billion a year – or a whopping £43 million each day.   </a:t>
            </a:r>
            <a:endParaRPr lang="en-GB" sz="2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2600" dirty="0">
                <a:effectLst/>
                <a:latin typeface="Arial Nova" panose="020B0504020202020204" pitchFamily="34" charset="0"/>
                <a:ea typeface="Calibri" panose="020F0502020204030204" pitchFamily="34" charset="0"/>
                <a:cs typeface="Times New Roman" panose="02020603050405020304" pitchFamily="18" charset="0"/>
              </a:rPr>
              <a:t>Caring will affect most of us.  It is estimated that 3 in 5 of us will become carers at some point in our lives.  </a:t>
            </a:r>
            <a:endParaRPr lang="en-GB" sz="2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2600" dirty="0">
                <a:effectLst/>
                <a:latin typeface="Arial Nova" panose="020B0504020202020204" pitchFamily="34" charset="0"/>
                <a:ea typeface="Calibri" panose="020F0502020204030204" pitchFamily="34" charset="0"/>
                <a:cs typeface="Times New Roman" panose="02020603050405020304" pitchFamily="18" charset="0"/>
              </a:rPr>
              <a:t>Around a 250,000 carers in Scotland juggle paid work with their caring role.</a:t>
            </a:r>
          </a:p>
          <a:p>
            <a:pPr marL="342900" lvl="0" indent="-342900">
              <a:lnSpc>
                <a:spcPct val="107000"/>
              </a:lnSpc>
              <a:spcAft>
                <a:spcPts val="800"/>
              </a:spcAft>
              <a:buFont typeface="Symbol" panose="05050102010706020507" pitchFamily="18" charset="2"/>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340,000 people begin a caring role each year in Scotland</a:t>
            </a:r>
            <a:endParaRPr lang="en-GB" sz="26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algn="l"/>
            <a:endParaRPr lang="en-US" sz="2000" dirty="0"/>
          </a:p>
          <a:p>
            <a:pPr algn="l">
              <a:buFont typeface="Arial" panose="020B0604020202020204" pitchFamily="34" charset="0"/>
              <a:buChar char="•"/>
            </a:pPr>
            <a:endParaRPr lang="en-US" sz="2000" b="0" i="0" dirty="0">
              <a:solidFill>
                <a:srgbClr val="404041"/>
              </a:solidFill>
              <a:effectLst/>
              <a:latin typeface="helvetica" panose="020B0604020202020204" pitchFamily="34" charset="0"/>
            </a:endParaRPr>
          </a:p>
        </p:txBody>
      </p:sp>
    </p:spTree>
    <p:extLst>
      <p:ext uri="{BB962C8B-B14F-4D97-AF65-F5344CB8AC3E}">
        <p14:creationId xmlns:p14="http://schemas.microsoft.com/office/powerpoint/2010/main" val="3028406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a:extLst>
              <a:ext uri="{FF2B5EF4-FFF2-40B4-BE49-F238E27FC236}">
                <a16:creationId xmlns:a16="http://schemas.microsoft.com/office/drawing/2014/main" id="{4F654F38-B13F-4F03-A208-107AB99BF0A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 r="23604"/>
          <a:stretch/>
        </p:blipFill>
        <p:spPr bwMode="auto">
          <a:xfrm>
            <a:off x="10284000" y="152401"/>
            <a:ext cx="1908000" cy="670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a:extLst>
              <a:ext uri="{FF2B5EF4-FFF2-40B4-BE49-F238E27FC236}">
                <a16:creationId xmlns:a16="http://schemas.microsoft.com/office/drawing/2014/main" id="{63342114-4603-4A3B-8C96-CD3EAEC2FBBE}"/>
              </a:ext>
            </a:extLst>
          </p:cNvPr>
          <p:cNvSpPr txBox="1"/>
          <p:nvPr/>
        </p:nvSpPr>
        <p:spPr>
          <a:xfrm>
            <a:off x="404688" y="569872"/>
            <a:ext cx="9982485" cy="1061188"/>
          </a:xfrm>
          <a:prstGeom prst="rect">
            <a:avLst/>
          </a:prstGeom>
          <a:noFill/>
        </p:spPr>
        <p:txBody>
          <a:bodyPr wrap="square">
            <a:spAutoFit/>
          </a:bodyPr>
          <a:lstStyle/>
          <a:p>
            <a:pPr>
              <a:lnSpc>
                <a:spcPct val="107000"/>
              </a:lnSpc>
              <a:spcAft>
                <a:spcPts val="800"/>
              </a:spcAft>
            </a:pPr>
            <a:r>
              <a:rPr lang="en-GB" sz="2800" b="1" dirty="0">
                <a:solidFill>
                  <a:srgbClr val="FF0000"/>
                </a:solidFill>
                <a:effectLst/>
                <a:latin typeface="Arial Nova" panose="020B0504020202020204" pitchFamily="34" charset="0"/>
                <a:ea typeface="Calibri" panose="020F0502020204030204" pitchFamily="34" charset="0"/>
                <a:cs typeface="Times New Roman" panose="02020603050405020304" pitchFamily="18" charset="0"/>
              </a:rPr>
              <a:t>WHO: Social Determinant of Health</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84664051-BA39-41C6-9949-8329F06A4C99}"/>
              </a:ext>
            </a:extLst>
          </p:cNvPr>
          <p:cNvSpPr txBox="1"/>
          <p:nvPr/>
        </p:nvSpPr>
        <p:spPr>
          <a:xfrm>
            <a:off x="404689" y="1631060"/>
            <a:ext cx="8855426" cy="3268908"/>
          </a:xfrm>
          <a:prstGeom prst="rect">
            <a:avLst/>
          </a:prstGeom>
          <a:noFill/>
        </p:spPr>
        <p:txBody>
          <a:bodyPr wrap="square">
            <a:spAutoFit/>
          </a:bodyPr>
          <a:lstStyle/>
          <a:p>
            <a:pPr>
              <a:lnSpc>
                <a:spcPct val="107000"/>
              </a:lnSpc>
              <a:spcAft>
                <a:spcPts val="800"/>
              </a:spcAft>
            </a:pPr>
            <a:r>
              <a:rPr lang="en-US" sz="2400" b="1" i="1" dirty="0">
                <a:latin typeface="Arial Nova" panose="020B0504020202020204" pitchFamily="34" charset="0"/>
                <a:ea typeface="Calibri" panose="020F0502020204030204" pitchFamily="34" charset="0"/>
                <a:cs typeface="Times New Roman" panose="02020603050405020304" pitchFamily="18" charset="0"/>
              </a:rPr>
              <a:t>“The social determinants of health (SDH) are the non-medical factors that influence health outcomes. They are the conditions in which people are born, grow, work, live, and age, and the wider set of forces and systems shaping the conditions of daily life. These forces and systems include economic policies and systems, development agendas, social norms, social policies and political systems”. </a:t>
            </a:r>
            <a:endParaRPr lang="en-GB" i="1" dirty="0">
              <a:latin typeface="Arial Nova" panose="020B0504020202020204" pitchFamily="34" charset="0"/>
              <a:ea typeface="Calibri" panose="020F0502020204030204" pitchFamily="34" charset="0"/>
              <a:cs typeface="Times New Roman" panose="02020603050405020304" pitchFamily="18" charset="0"/>
            </a:endParaRPr>
          </a:p>
          <a:p>
            <a:pPr algn="l"/>
            <a:endParaRPr lang="en-US" sz="2000" b="0" i="0" dirty="0">
              <a:solidFill>
                <a:srgbClr val="404041"/>
              </a:solidFill>
              <a:effectLst/>
              <a:latin typeface="helvetica" panose="020B0604020202020204" pitchFamily="34" charset="0"/>
            </a:endParaRPr>
          </a:p>
        </p:txBody>
      </p:sp>
      <p:pic>
        <p:nvPicPr>
          <p:cNvPr id="2" name="Picture 1">
            <a:extLst>
              <a:ext uri="{FF2B5EF4-FFF2-40B4-BE49-F238E27FC236}">
                <a16:creationId xmlns:a16="http://schemas.microsoft.com/office/drawing/2014/main" id="{2DFA02F0-D506-07EB-6F60-661AC52AA094}"/>
              </a:ext>
            </a:extLst>
          </p:cNvPr>
          <p:cNvPicPr>
            <a:picLocks noChangeAspect="1"/>
          </p:cNvPicPr>
          <p:nvPr/>
        </p:nvPicPr>
        <p:blipFill>
          <a:blip r:embed="rId4"/>
          <a:stretch>
            <a:fillRect/>
          </a:stretch>
        </p:blipFill>
        <p:spPr>
          <a:xfrm>
            <a:off x="3602556" y="4657068"/>
            <a:ext cx="5318674" cy="1631060"/>
          </a:xfrm>
          <a:prstGeom prst="rect">
            <a:avLst/>
          </a:prstGeom>
          <a:solidFill>
            <a:schemeClr val="accent1"/>
          </a:solidFill>
        </p:spPr>
      </p:pic>
    </p:spTree>
    <p:extLst>
      <p:ext uri="{BB962C8B-B14F-4D97-AF65-F5344CB8AC3E}">
        <p14:creationId xmlns:p14="http://schemas.microsoft.com/office/powerpoint/2010/main" val="3260119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3342114-4603-4A3B-8C96-CD3EAEC2FBBE}"/>
              </a:ext>
            </a:extLst>
          </p:cNvPr>
          <p:cNvSpPr txBox="1"/>
          <p:nvPr/>
        </p:nvSpPr>
        <p:spPr>
          <a:xfrm>
            <a:off x="404688" y="569872"/>
            <a:ext cx="9417405" cy="707886"/>
          </a:xfrm>
          <a:prstGeom prst="rect">
            <a:avLst/>
          </a:prstGeom>
          <a:noFill/>
        </p:spPr>
        <p:txBody>
          <a:bodyPr wrap="square">
            <a:spAutoFit/>
          </a:bodyPr>
          <a:lstStyle/>
          <a:p>
            <a:pPr algn="l"/>
            <a:r>
              <a:rPr lang="en-US" sz="4000" b="1" i="0" dirty="0">
                <a:solidFill>
                  <a:srgbClr val="EA002A"/>
                </a:solidFill>
                <a:effectLst/>
                <a:latin typeface="fs_mebold"/>
              </a:rPr>
              <a:t>Poorer outcomes than non-carers</a:t>
            </a:r>
          </a:p>
        </p:txBody>
      </p:sp>
      <p:sp>
        <p:nvSpPr>
          <p:cNvPr id="13" name="TextBox 12">
            <a:extLst>
              <a:ext uri="{FF2B5EF4-FFF2-40B4-BE49-F238E27FC236}">
                <a16:creationId xmlns:a16="http://schemas.microsoft.com/office/drawing/2014/main" id="{84664051-BA39-41C6-9949-8329F06A4C99}"/>
              </a:ext>
            </a:extLst>
          </p:cNvPr>
          <p:cNvSpPr txBox="1"/>
          <p:nvPr/>
        </p:nvSpPr>
        <p:spPr>
          <a:xfrm>
            <a:off x="404688" y="1749269"/>
            <a:ext cx="5284912" cy="4260205"/>
          </a:xfrm>
          <a:prstGeom prst="rect">
            <a:avLst/>
          </a:prstGeom>
          <a:noFill/>
        </p:spPr>
        <p:txBody>
          <a:bodyPr wrap="square">
            <a:spAutoFit/>
          </a:bodyPr>
          <a:lstStyle/>
          <a:p>
            <a:pPr>
              <a:lnSpc>
                <a:spcPct val="107000"/>
              </a:lnSpc>
            </a:pPr>
            <a:r>
              <a:rPr lang="en-US" sz="2600" dirty="0">
                <a:latin typeface="Arial Nova" panose="020B0504020202020204" pitchFamily="34" charset="0"/>
                <a:ea typeface="Calibri" panose="020F0502020204030204" pitchFamily="34" charset="0"/>
                <a:cs typeface="Times New Roman" panose="02020603050405020304" pitchFamily="18" charset="0"/>
              </a:rPr>
              <a:t>Carers are at greater risk of:</a:t>
            </a:r>
          </a:p>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Stress, anxiety, depression</a:t>
            </a:r>
          </a:p>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Physical health problems – pain levels, bad backs</a:t>
            </a:r>
          </a:p>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Multi-morbidity</a:t>
            </a:r>
          </a:p>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Severe disease – heart conditions</a:t>
            </a:r>
          </a:p>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Premature death</a:t>
            </a:r>
          </a:p>
          <a:p>
            <a:pPr marL="457200" indent="-457200">
              <a:lnSpc>
                <a:spcPct val="107000"/>
              </a:lnSpc>
              <a:buFont typeface="Arial" panose="020B0604020202020204" pitchFamily="34" charset="0"/>
              <a:buChar char="•"/>
            </a:pPr>
            <a:endParaRPr lang="en-US" sz="2600" dirty="0">
              <a:latin typeface="Arial Nova" panose="020B0504020202020204" pitchFamily="34" charset="0"/>
              <a:ea typeface="Calibri" panose="020F0502020204030204" pitchFamily="34" charset="0"/>
              <a:cs typeface="Times New Roman" panose="02020603050405020304" pitchFamily="18" charset="0"/>
            </a:endParaRPr>
          </a:p>
          <a:p>
            <a:pPr>
              <a:lnSpc>
                <a:spcPct val="107000"/>
              </a:lnSpc>
            </a:pPr>
            <a:endParaRPr lang="en-US" sz="2000" dirty="0"/>
          </a:p>
        </p:txBody>
      </p:sp>
      <p:pic>
        <p:nvPicPr>
          <p:cNvPr id="2052" name="Picture 4" descr="Carer breakdown: Recognising when caring responsibilities go beyond your  means">
            <a:extLst>
              <a:ext uri="{FF2B5EF4-FFF2-40B4-BE49-F238E27FC236}">
                <a16:creationId xmlns:a16="http://schemas.microsoft.com/office/drawing/2014/main" id="{8C73DF47-F7E4-A7B6-D357-0E49F82631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9600" y="1749269"/>
            <a:ext cx="4799413" cy="320010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3">
            <a:extLst>
              <a:ext uri="{FF2B5EF4-FFF2-40B4-BE49-F238E27FC236}">
                <a16:creationId xmlns:a16="http://schemas.microsoft.com/office/drawing/2014/main" id="{608B5EFA-BF80-A33D-42D3-B3C9A2F5A60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 r="23604"/>
          <a:stretch/>
        </p:blipFill>
        <p:spPr bwMode="auto">
          <a:xfrm>
            <a:off x="10284000" y="152401"/>
            <a:ext cx="1908000" cy="670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73556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3342114-4603-4A3B-8C96-CD3EAEC2FBBE}"/>
              </a:ext>
            </a:extLst>
          </p:cNvPr>
          <p:cNvSpPr txBox="1"/>
          <p:nvPr/>
        </p:nvSpPr>
        <p:spPr>
          <a:xfrm>
            <a:off x="404688" y="569872"/>
            <a:ext cx="9417405" cy="707886"/>
          </a:xfrm>
          <a:prstGeom prst="rect">
            <a:avLst/>
          </a:prstGeom>
          <a:noFill/>
        </p:spPr>
        <p:txBody>
          <a:bodyPr wrap="square">
            <a:spAutoFit/>
          </a:bodyPr>
          <a:lstStyle/>
          <a:p>
            <a:pPr algn="l"/>
            <a:r>
              <a:rPr lang="en-US" sz="4000" b="1" i="0" dirty="0">
                <a:solidFill>
                  <a:srgbClr val="EA002A"/>
                </a:solidFill>
                <a:effectLst/>
                <a:latin typeface="fs_mebold"/>
              </a:rPr>
              <a:t>The Pandemic Effect</a:t>
            </a:r>
          </a:p>
        </p:txBody>
      </p:sp>
      <p:sp>
        <p:nvSpPr>
          <p:cNvPr id="13" name="TextBox 12">
            <a:extLst>
              <a:ext uri="{FF2B5EF4-FFF2-40B4-BE49-F238E27FC236}">
                <a16:creationId xmlns:a16="http://schemas.microsoft.com/office/drawing/2014/main" id="{84664051-BA39-41C6-9949-8329F06A4C99}"/>
              </a:ext>
            </a:extLst>
          </p:cNvPr>
          <p:cNvSpPr txBox="1"/>
          <p:nvPr/>
        </p:nvSpPr>
        <p:spPr>
          <a:xfrm>
            <a:off x="404688" y="1749269"/>
            <a:ext cx="4776912" cy="3403945"/>
          </a:xfrm>
          <a:prstGeom prst="rect">
            <a:avLst/>
          </a:prstGeom>
          <a:noFill/>
        </p:spPr>
        <p:txBody>
          <a:bodyPr wrap="square">
            <a:spAutoFit/>
          </a:bodyPr>
          <a:lstStyle/>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Exacerbated inequalities for carers</a:t>
            </a:r>
          </a:p>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1.1 million people provided care during the pandemic – lots of first-time carers.</a:t>
            </a:r>
          </a:p>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70% of carers did not get any break or respite</a:t>
            </a:r>
            <a:endParaRPr lang="en-US" sz="1200" dirty="0">
              <a:latin typeface="Arial Nova" panose="020B0504020202020204" pitchFamily="34" charset="0"/>
              <a:ea typeface="Calibri" panose="020F0502020204030204" pitchFamily="34" charset="0"/>
              <a:cs typeface="Times New Roman" panose="02020603050405020304" pitchFamily="18" charset="0"/>
            </a:endParaRPr>
          </a:p>
          <a:p>
            <a:pPr>
              <a:lnSpc>
                <a:spcPct val="107000"/>
              </a:lnSpc>
            </a:pPr>
            <a:endParaRPr lang="en-US" sz="2000" dirty="0"/>
          </a:p>
        </p:txBody>
      </p:sp>
      <p:pic>
        <p:nvPicPr>
          <p:cNvPr id="5124" name="Picture 4" descr="Carers' experiences during the pandemic - Healthwatch North Tyneside">
            <a:extLst>
              <a:ext uri="{FF2B5EF4-FFF2-40B4-BE49-F238E27FC236}">
                <a16:creationId xmlns:a16="http://schemas.microsoft.com/office/drawing/2014/main" id="{B6B2D720-EF93-CBC2-BA06-1B0C517A4C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8344" y="1633797"/>
            <a:ext cx="4927184" cy="351941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3">
            <a:extLst>
              <a:ext uri="{FF2B5EF4-FFF2-40B4-BE49-F238E27FC236}">
                <a16:creationId xmlns:a16="http://schemas.microsoft.com/office/drawing/2014/main" id="{59CD9FAA-DEE8-7CDD-3970-FD7B3022F1A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 r="23604"/>
          <a:stretch/>
        </p:blipFill>
        <p:spPr bwMode="auto">
          <a:xfrm>
            <a:off x="10284000" y="98441"/>
            <a:ext cx="1908000" cy="670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55086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3342114-4603-4A3B-8C96-CD3EAEC2FBBE}"/>
              </a:ext>
            </a:extLst>
          </p:cNvPr>
          <p:cNvSpPr txBox="1"/>
          <p:nvPr/>
        </p:nvSpPr>
        <p:spPr>
          <a:xfrm>
            <a:off x="404688" y="569872"/>
            <a:ext cx="9417405" cy="1323439"/>
          </a:xfrm>
          <a:prstGeom prst="rect">
            <a:avLst/>
          </a:prstGeom>
          <a:noFill/>
        </p:spPr>
        <p:txBody>
          <a:bodyPr wrap="square">
            <a:spAutoFit/>
          </a:bodyPr>
          <a:lstStyle/>
          <a:p>
            <a:pPr algn="l"/>
            <a:r>
              <a:rPr lang="en-US" sz="4000" b="1" i="0" dirty="0">
                <a:solidFill>
                  <a:srgbClr val="EA002A"/>
                </a:solidFill>
                <a:effectLst/>
                <a:latin typeface="fs_mebold"/>
              </a:rPr>
              <a:t>The State of Caring in Scotland: health and wellbeing</a:t>
            </a:r>
          </a:p>
        </p:txBody>
      </p:sp>
      <p:sp>
        <p:nvSpPr>
          <p:cNvPr id="13" name="TextBox 12">
            <a:extLst>
              <a:ext uri="{FF2B5EF4-FFF2-40B4-BE49-F238E27FC236}">
                <a16:creationId xmlns:a16="http://schemas.microsoft.com/office/drawing/2014/main" id="{84664051-BA39-41C6-9949-8329F06A4C99}"/>
              </a:ext>
            </a:extLst>
          </p:cNvPr>
          <p:cNvSpPr txBox="1"/>
          <p:nvPr/>
        </p:nvSpPr>
        <p:spPr>
          <a:xfrm>
            <a:off x="535317" y="2198111"/>
            <a:ext cx="5430054" cy="4260205"/>
          </a:xfrm>
          <a:prstGeom prst="rect">
            <a:avLst/>
          </a:prstGeom>
          <a:noFill/>
        </p:spPr>
        <p:txBody>
          <a:bodyPr wrap="square">
            <a:spAutoFit/>
          </a:bodyPr>
          <a:lstStyle/>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1 in 5 of carers reported bad or very bad physical health – 25% of those caring 35hours+</a:t>
            </a:r>
          </a:p>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27% of carers reported bad or very bad mental health – rising to 1/3</a:t>
            </a:r>
            <a:r>
              <a:rPr lang="en-US" sz="2600" baseline="30000" dirty="0">
                <a:latin typeface="Arial Nova" panose="020B0504020202020204" pitchFamily="34" charset="0"/>
                <a:ea typeface="Calibri" panose="020F0502020204030204" pitchFamily="34" charset="0"/>
                <a:cs typeface="Times New Roman" panose="02020603050405020304" pitchFamily="18" charset="0"/>
              </a:rPr>
              <a:t>rd</a:t>
            </a:r>
            <a:r>
              <a:rPr lang="en-US" sz="2600" dirty="0">
                <a:latin typeface="Arial Nova" panose="020B0504020202020204" pitchFamily="34" charset="0"/>
                <a:ea typeface="Calibri" panose="020F0502020204030204" pitchFamily="34" charset="0"/>
                <a:cs typeface="Times New Roman" panose="02020603050405020304" pitchFamily="18" charset="0"/>
              </a:rPr>
              <a:t> of those caring 35hours+</a:t>
            </a:r>
          </a:p>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39% of carers have not had a break from caring in the last 12 months.</a:t>
            </a:r>
          </a:p>
          <a:p>
            <a:pPr>
              <a:lnSpc>
                <a:spcPct val="107000"/>
              </a:lnSpc>
            </a:pPr>
            <a:endParaRPr lang="en-US" sz="2000" dirty="0"/>
          </a:p>
        </p:txBody>
      </p:sp>
      <p:pic>
        <p:nvPicPr>
          <p:cNvPr id="9218" name="Picture 2" descr="Trapped Caring for An Elderly Parent - The Hippocratic Post">
            <a:extLst>
              <a:ext uri="{FF2B5EF4-FFF2-40B4-BE49-F238E27FC236}">
                <a16:creationId xmlns:a16="http://schemas.microsoft.com/office/drawing/2014/main" id="{E43A541C-7AB3-24FC-4B34-DEF08610BE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307770"/>
            <a:ext cx="5323115" cy="3548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073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3342114-4603-4A3B-8C96-CD3EAEC2FBBE}"/>
              </a:ext>
            </a:extLst>
          </p:cNvPr>
          <p:cNvSpPr txBox="1"/>
          <p:nvPr/>
        </p:nvSpPr>
        <p:spPr>
          <a:xfrm>
            <a:off x="404688" y="569872"/>
            <a:ext cx="9417405" cy="1323439"/>
          </a:xfrm>
          <a:prstGeom prst="rect">
            <a:avLst/>
          </a:prstGeom>
          <a:noFill/>
        </p:spPr>
        <p:txBody>
          <a:bodyPr wrap="square">
            <a:spAutoFit/>
          </a:bodyPr>
          <a:lstStyle/>
          <a:p>
            <a:pPr algn="l"/>
            <a:r>
              <a:rPr lang="en-US" sz="4000" b="1" i="0" dirty="0">
                <a:solidFill>
                  <a:srgbClr val="EA002A"/>
                </a:solidFill>
                <a:effectLst/>
                <a:latin typeface="fs_mebold"/>
              </a:rPr>
              <a:t>The State of Caring in Scotland: Services and support</a:t>
            </a:r>
          </a:p>
        </p:txBody>
      </p:sp>
      <p:sp>
        <p:nvSpPr>
          <p:cNvPr id="13" name="TextBox 12">
            <a:extLst>
              <a:ext uri="{FF2B5EF4-FFF2-40B4-BE49-F238E27FC236}">
                <a16:creationId xmlns:a16="http://schemas.microsoft.com/office/drawing/2014/main" id="{84664051-BA39-41C6-9949-8329F06A4C99}"/>
              </a:ext>
            </a:extLst>
          </p:cNvPr>
          <p:cNvSpPr txBox="1"/>
          <p:nvPr/>
        </p:nvSpPr>
        <p:spPr>
          <a:xfrm>
            <a:off x="535317" y="2198111"/>
            <a:ext cx="4677228" cy="3057504"/>
          </a:xfrm>
          <a:prstGeom prst="rect">
            <a:avLst/>
          </a:prstGeom>
          <a:noFill/>
        </p:spPr>
        <p:txBody>
          <a:bodyPr wrap="square">
            <a:spAutoFit/>
          </a:bodyPr>
          <a:lstStyle/>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27% of carers – reduced at home services</a:t>
            </a:r>
          </a:p>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44% of carers – reduction in day care</a:t>
            </a:r>
          </a:p>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4/5 not confident that they will return to previous levels.</a:t>
            </a:r>
            <a:endParaRPr lang="en-US" sz="2000" dirty="0">
              <a:latin typeface="Arial Nova" panose="020B0504020202020204" pitchFamily="34" charset="0"/>
              <a:ea typeface="Calibri" panose="020F0502020204030204" pitchFamily="34" charset="0"/>
              <a:cs typeface="Times New Roman" panose="02020603050405020304" pitchFamily="18" charset="0"/>
            </a:endParaRPr>
          </a:p>
        </p:txBody>
      </p:sp>
      <p:pic>
        <p:nvPicPr>
          <p:cNvPr id="10242" name="Picture 2" descr="Elderly Day Care in Fleet, Surrey | Hill House Nursing &amp; Dementia Home">
            <a:extLst>
              <a:ext uri="{FF2B5EF4-FFF2-40B4-BE49-F238E27FC236}">
                <a16:creationId xmlns:a16="http://schemas.microsoft.com/office/drawing/2014/main" id="{35B6CB85-1633-9756-0D8D-CA70752FA72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5674452" y="2198111"/>
            <a:ext cx="4677228" cy="313508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3">
            <a:extLst>
              <a:ext uri="{FF2B5EF4-FFF2-40B4-BE49-F238E27FC236}">
                <a16:creationId xmlns:a16="http://schemas.microsoft.com/office/drawing/2014/main" id="{3165D5D3-6EF0-DFF1-E012-0EAEF95B227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 r="23604"/>
          <a:stretch/>
        </p:blipFill>
        <p:spPr bwMode="auto">
          <a:xfrm>
            <a:off x="10284000" y="98441"/>
            <a:ext cx="1908000" cy="670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2150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3342114-4603-4A3B-8C96-CD3EAEC2FBBE}"/>
              </a:ext>
            </a:extLst>
          </p:cNvPr>
          <p:cNvSpPr txBox="1"/>
          <p:nvPr/>
        </p:nvSpPr>
        <p:spPr>
          <a:xfrm>
            <a:off x="404688" y="569872"/>
            <a:ext cx="9417405" cy="1323439"/>
          </a:xfrm>
          <a:prstGeom prst="rect">
            <a:avLst/>
          </a:prstGeom>
          <a:noFill/>
        </p:spPr>
        <p:txBody>
          <a:bodyPr wrap="square">
            <a:spAutoFit/>
          </a:bodyPr>
          <a:lstStyle/>
          <a:p>
            <a:pPr algn="l"/>
            <a:r>
              <a:rPr lang="en-US" sz="4000" b="1" i="0" dirty="0">
                <a:solidFill>
                  <a:srgbClr val="EA002A"/>
                </a:solidFill>
                <a:effectLst/>
                <a:latin typeface="fs_mebold"/>
              </a:rPr>
              <a:t>The State of Caring in Scotland: Cost of living</a:t>
            </a:r>
          </a:p>
        </p:txBody>
      </p:sp>
      <p:sp>
        <p:nvSpPr>
          <p:cNvPr id="13" name="TextBox 12">
            <a:extLst>
              <a:ext uri="{FF2B5EF4-FFF2-40B4-BE49-F238E27FC236}">
                <a16:creationId xmlns:a16="http://schemas.microsoft.com/office/drawing/2014/main" id="{84664051-BA39-41C6-9949-8329F06A4C99}"/>
              </a:ext>
            </a:extLst>
          </p:cNvPr>
          <p:cNvSpPr txBox="1"/>
          <p:nvPr/>
        </p:nvSpPr>
        <p:spPr>
          <a:xfrm>
            <a:off x="436162" y="2198111"/>
            <a:ext cx="4677228" cy="3057504"/>
          </a:xfrm>
          <a:prstGeom prst="rect">
            <a:avLst/>
          </a:prstGeom>
          <a:noFill/>
        </p:spPr>
        <p:txBody>
          <a:bodyPr wrap="square">
            <a:spAutoFit/>
          </a:bodyPr>
          <a:lstStyle/>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1 in 4 carers are struggling to make ends meet</a:t>
            </a:r>
          </a:p>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9 in 10 carers have seen increases to energy and food bills </a:t>
            </a:r>
          </a:p>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¼ are cutting back on food and heating</a:t>
            </a:r>
            <a:endParaRPr lang="en-US" sz="2000" dirty="0">
              <a:latin typeface="Arial Nova" panose="020B0504020202020204" pitchFamily="34" charset="0"/>
              <a:ea typeface="Calibri" panose="020F0502020204030204" pitchFamily="34" charset="0"/>
              <a:cs typeface="Times New Roman" panose="02020603050405020304" pitchFamily="18" charset="0"/>
            </a:endParaRPr>
          </a:p>
        </p:txBody>
      </p:sp>
      <p:pic>
        <p:nvPicPr>
          <p:cNvPr id="2" name="Picture 3">
            <a:extLst>
              <a:ext uri="{FF2B5EF4-FFF2-40B4-BE49-F238E27FC236}">
                <a16:creationId xmlns:a16="http://schemas.microsoft.com/office/drawing/2014/main" id="{3165D5D3-6EF0-DFF1-E012-0EAEF95B227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 r="23604"/>
          <a:stretch/>
        </p:blipFill>
        <p:spPr bwMode="auto">
          <a:xfrm>
            <a:off x="10284000" y="98441"/>
            <a:ext cx="1908000" cy="670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6" name="Picture 2" descr="Social workers: cost of living crisis 'severely' hitting people we support">
            <a:extLst>
              <a:ext uri="{FF2B5EF4-FFF2-40B4-BE49-F238E27FC236}">
                <a16:creationId xmlns:a16="http://schemas.microsoft.com/office/drawing/2014/main" id="{01693B57-D469-84A8-514B-684A9625DC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0243" y="2127106"/>
            <a:ext cx="5005614" cy="3128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9277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3342114-4603-4A3B-8C96-CD3EAEC2FBBE}"/>
              </a:ext>
            </a:extLst>
          </p:cNvPr>
          <p:cNvSpPr txBox="1"/>
          <p:nvPr/>
        </p:nvSpPr>
        <p:spPr>
          <a:xfrm>
            <a:off x="404688" y="569872"/>
            <a:ext cx="9417405" cy="707886"/>
          </a:xfrm>
          <a:prstGeom prst="rect">
            <a:avLst/>
          </a:prstGeom>
          <a:noFill/>
        </p:spPr>
        <p:txBody>
          <a:bodyPr wrap="square">
            <a:spAutoFit/>
          </a:bodyPr>
          <a:lstStyle/>
          <a:p>
            <a:pPr algn="l"/>
            <a:r>
              <a:rPr lang="en-US" sz="4000" b="1" dirty="0">
                <a:solidFill>
                  <a:srgbClr val="EA002A"/>
                </a:solidFill>
                <a:latin typeface="fs_mebold"/>
              </a:rPr>
              <a:t>A growing crisis</a:t>
            </a:r>
            <a:endParaRPr lang="en-US" sz="4000" b="1" i="0" dirty="0">
              <a:solidFill>
                <a:srgbClr val="EA002A"/>
              </a:solidFill>
              <a:effectLst/>
              <a:latin typeface="fs_mebold"/>
            </a:endParaRPr>
          </a:p>
        </p:txBody>
      </p:sp>
      <p:sp>
        <p:nvSpPr>
          <p:cNvPr id="13" name="TextBox 12">
            <a:extLst>
              <a:ext uri="{FF2B5EF4-FFF2-40B4-BE49-F238E27FC236}">
                <a16:creationId xmlns:a16="http://schemas.microsoft.com/office/drawing/2014/main" id="{84664051-BA39-41C6-9949-8329F06A4C99}"/>
              </a:ext>
            </a:extLst>
          </p:cNvPr>
          <p:cNvSpPr txBox="1"/>
          <p:nvPr/>
        </p:nvSpPr>
        <p:spPr>
          <a:xfrm>
            <a:off x="404688" y="1749269"/>
            <a:ext cx="5023656" cy="2975815"/>
          </a:xfrm>
          <a:prstGeom prst="rect">
            <a:avLst/>
          </a:prstGeom>
          <a:noFill/>
        </p:spPr>
        <p:txBody>
          <a:bodyPr wrap="square">
            <a:spAutoFit/>
          </a:bodyPr>
          <a:lstStyle/>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Over 65s to grow by a third</a:t>
            </a:r>
          </a:p>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Number of dependent older people will increase by 113% by 2051</a:t>
            </a:r>
            <a:r>
              <a:rPr lang="en-US" sz="1200" dirty="0">
                <a:latin typeface="Arial Nova" panose="020B0504020202020204" pitchFamily="34" charset="0"/>
                <a:ea typeface="Calibri" panose="020F0502020204030204" pitchFamily="34" charset="0"/>
                <a:cs typeface="Times New Roman" panose="02020603050405020304" pitchFamily="18" charset="0"/>
              </a:rPr>
              <a:t>(JRF).</a:t>
            </a:r>
          </a:p>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More carers, less statutory support, greater unmet need</a:t>
            </a:r>
          </a:p>
          <a:p>
            <a:pPr>
              <a:lnSpc>
                <a:spcPct val="107000"/>
              </a:lnSpc>
            </a:pPr>
            <a:endParaRPr lang="en-US" sz="2000" dirty="0"/>
          </a:p>
        </p:txBody>
      </p:sp>
      <p:pic>
        <p:nvPicPr>
          <p:cNvPr id="8194" name="Picture 2" descr="NHS leaders call for minimum wage increase for carers">
            <a:extLst>
              <a:ext uri="{FF2B5EF4-FFF2-40B4-BE49-F238E27FC236}">
                <a16:creationId xmlns:a16="http://schemas.microsoft.com/office/drawing/2014/main" id="{FCBA2FF5-466C-A743-463C-9161D4C316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8344" y="1749269"/>
            <a:ext cx="5535386" cy="369219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3">
            <a:extLst>
              <a:ext uri="{FF2B5EF4-FFF2-40B4-BE49-F238E27FC236}">
                <a16:creationId xmlns:a16="http://schemas.microsoft.com/office/drawing/2014/main" id="{86FCF7A0-E37E-81AB-B1C0-5A73C85B16E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 r="23604"/>
          <a:stretch/>
        </p:blipFill>
        <p:spPr bwMode="auto">
          <a:xfrm>
            <a:off x="10284000" y="98441"/>
            <a:ext cx="1908000" cy="670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515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3342114-4603-4A3B-8C96-CD3EAEC2FBBE}"/>
              </a:ext>
            </a:extLst>
          </p:cNvPr>
          <p:cNvSpPr txBox="1"/>
          <p:nvPr/>
        </p:nvSpPr>
        <p:spPr>
          <a:xfrm>
            <a:off x="404688" y="569872"/>
            <a:ext cx="9417405" cy="707886"/>
          </a:xfrm>
          <a:prstGeom prst="rect">
            <a:avLst/>
          </a:prstGeom>
          <a:noFill/>
        </p:spPr>
        <p:txBody>
          <a:bodyPr wrap="square">
            <a:spAutoFit/>
          </a:bodyPr>
          <a:lstStyle/>
          <a:p>
            <a:pPr algn="l"/>
            <a:r>
              <a:rPr lang="en-US" sz="4000" b="1" i="0" dirty="0">
                <a:solidFill>
                  <a:srgbClr val="EA002A"/>
                </a:solidFill>
                <a:effectLst/>
                <a:latin typeface="fs_mebold"/>
              </a:rPr>
              <a:t>What needs to happen</a:t>
            </a:r>
          </a:p>
        </p:txBody>
      </p:sp>
      <p:sp>
        <p:nvSpPr>
          <p:cNvPr id="13" name="TextBox 12">
            <a:extLst>
              <a:ext uri="{FF2B5EF4-FFF2-40B4-BE49-F238E27FC236}">
                <a16:creationId xmlns:a16="http://schemas.microsoft.com/office/drawing/2014/main" id="{84664051-BA39-41C6-9949-8329F06A4C99}"/>
              </a:ext>
            </a:extLst>
          </p:cNvPr>
          <p:cNvSpPr txBox="1"/>
          <p:nvPr/>
        </p:nvSpPr>
        <p:spPr>
          <a:xfrm>
            <a:off x="436162" y="2198111"/>
            <a:ext cx="4677228" cy="3057504"/>
          </a:xfrm>
          <a:prstGeom prst="rect">
            <a:avLst/>
          </a:prstGeom>
          <a:noFill/>
        </p:spPr>
        <p:txBody>
          <a:bodyPr wrap="square">
            <a:spAutoFit/>
          </a:bodyPr>
          <a:lstStyle/>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Caring must be considered a social determinant of health</a:t>
            </a:r>
          </a:p>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More research</a:t>
            </a:r>
          </a:p>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Increased investment in services</a:t>
            </a:r>
          </a:p>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Greater financial support</a:t>
            </a:r>
            <a:endParaRPr lang="en-US" sz="2000" dirty="0">
              <a:latin typeface="Arial Nova" panose="020B0504020202020204" pitchFamily="34" charset="0"/>
              <a:ea typeface="Calibri" panose="020F0502020204030204" pitchFamily="34" charset="0"/>
              <a:cs typeface="Times New Roman" panose="02020603050405020304" pitchFamily="18" charset="0"/>
            </a:endParaRPr>
          </a:p>
        </p:txBody>
      </p:sp>
      <p:pic>
        <p:nvPicPr>
          <p:cNvPr id="2" name="Picture 3">
            <a:extLst>
              <a:ext uri="{FF2B5EF4-FFF2-40B4-BE49-F238E27FC236}">
                <a16:creationId xmlns:a16="http://schemas.microsoft.com/office/drawing/2014/main" id="{3165D5D3-6EF0-DFF1-E012-0EAEF95B227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 r="23604"/>
          <a:stretch/>
        </p:blipFill>
        <p:spPr bwMode="auto">
          <a:xfrm>
            <a:off x="10284000" y="98441"/>
            <a:ext cx="1908000" cy="670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6" name="Picture 2" descr="Social workers: cost of living crisis 'severely' hitting people we support">
            <a:extLst>
              <a:ext uri="{FF2B5EF4-FFF2-40B4-BE49-F238E27FC236}">
                <a16:creationId xmlns:a16="http://schemas.microsoft.com/office/drawing/2014/main" id="{01693B57-D469-84A8-514B-684A9625DC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0243" y="2127106"/>
            <a:ext cx="5005614" cy="3128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0919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79997D-EFB4-3FDA-A9D8-6F41FD3CE7EA}"/>
              </a:ext>
            </a:extLst>
          </p:cNvPr>
          <p:cNvSpPr txBox="1"/>
          <p:nvPr/>
        </p:nvSpPr>
        <p:spPr>
          <a:xfrm>
            <a:off x="433717" y="215929"/>
            <a:ext cx="9417405" cy="707886"/>
          </a:xfrm>
          <a:prstGeom prst="rect">
            <a:avLst/>
          </a:prstGeom>
          <a:noFill/>
        </p:spPr>
        <p:txBody>
          <a:bodyPr wrap="square">
            <a:spAutoFit/>
          </a:bodyPr>
          <a:lstStyle/>
          <a:p>
            <a:pPr algn="l"/>
            <a:r>
              <a:rPr lang="en-US" sz="4000" b="1" dirty="0">
                <a:solidFill>
                  <a:srgbClr val="EA002A"/>
                </a:solidFill>
                <a:latin typeface="fs_mebold"/>
              </a:rPr>
              <a:t>Health, Social Care and Sport Committee</a:t>
            </a:r>
            <a:endParaRPr lang="en-US" sz="4000" b="1" i="0" dirty="0">
              <a:solidFill>
                <a:srgbClr val="EA002A"/>
              </a:solidFill>
              <a:effectLst/>
              <a:latin typeface="fs_mebold"/>
            </a:endParaRPr>
          </a:p>
        </p:txBody>
      </p:sp>
      <p:pic>
        <p:nvPicPr>
          <p:cNvPr id="4" name="Picture 3">
            <a:extLst>
              <a:ext uri="{FF2B5EF4-FFF2-40B4-BE49-F238E27FC236}">
                <a16:creationId xmlns:a16="http://schemas.microsoft.com/office/drawing/2014/main" id="{45B87E98-669E-A220-C3DF-3D97F3EE542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4119" y="1068957"/>
            <a:ext cx="8916599" cy="5364313"/>
          </a:xfrm>
          <a:prstGeom prst="rect">
            <a:avLst/>
          </a:prstGeom>
        </p:spPr>
      </p:pic>
    </p:spTree>
    <p:extLst>
      <p:ext uri="{BB962C8B-B14F-4D97-AF65-F5344CB8AC3E}">
        <p14:creationId xmlns:p14="http://schemas.microsoft.com/office/powerpoint/2010/main" val="1203492188"/>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3342114-4603-4A3B-8C96-CD3EAEC2FBBE}"/>
              </a:ext>
            </a:extLst>
          </p:cNvPr>
          <p:cNvSpPr txBox="1"/>
          <p:nvPr/>
        </p:nvSpPr>
        <p:spPr>
          <a:xfrm>
            <a:off x="404688" y="569872"/>
            <a:ext cx="9417405" cy="707886"/>
          </a:xfrm>
          <a:prstGeom prst="rect">
            <a:avLst/>
          </a:prstGeom>
          <a:noFill/>
        </p:spPr>
        <p:txBody>
          <a:bodyPr wrap="square">
            <a:spAutoFit/>
          </a:bodyPr>
          <a:lstStyle/>
          <a:p>
            <a:pPr algn="l"/>
            <a:r>
              <a:rPr lang="en-US" sz="4000" b="1" i="0" dirty="0">
                <a:solidFill>
                  <a:srgbClr val="EA002A"/>
                </a:solidFill>
                <a:effectLst/>
                <a:latin typeface="fs_mebold"/>
              </a:rPr>
              <a:t>What needs to happen</a:t>
            </a:r>
          </a:p>
        </p:txBody>
      </p:sp>
      <p:sp>
        <p:nvSpPr>
          <p:cNvPr id="13" name="TextBox 12">
            <a:extLst>
              <a:ext uri="{FF2B5EF4-FFF2-40B4-BE49-F238E27FC236}">
                <a16:creationId xmlns:a16="http://schemas.microsoft.com/office/drawing/2014/main" id="{84664051-BA39-41C6-9949-8329F06A4C99}"/>
              </a:ext>
            </a:extLst>
          </p:cNvPr>
          <p:cNvSpPr txBox="1"/>
          <p:nvPr/>
        </p:nvSpPr>
        <p:spPr>
          <a:xfrm>
            <a:off x="436162" y="2198111"/>
            <a:ext cx="4677228" cy="3057504"/>
          </a:xfrm>
          <a:prstGeom prst="rect">
            <a:avLst/>
          </a:prstGeom>
          <a:noFill/>
        </p:spPr>
        <p:txBody>
          <a:bodyPr wrap="square">
            <a:spAutoFit/>
          </a:bodyPr>
          <a:lstStyle/>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Caring must be considered a social determinant of health</a:t>
            </a:r>
          </a:p>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More research</a:t>
            </a:r>
          </a:p>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Increased investment in services</a:t>
            </a:r>
          </a:p>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Greater financial support</a:t>
            </a:r>
            <a:endParaRPr lang="en-US" sz="2000" dirty="0">
              <a:latin typeface="Arial Nova" panose="020B0504020202020204" pitchFamily="34" charset="0"/>
              <a:ea typeface="Calibri" panose="020F0502020204030204" pitchFamily="34" charset="0"/>
              <a:cs typeface="Times New Roman" panose="02020603050405020304" pitchFamily="18" charset="0"/>
            </a:endParaRPr>
          </a:p>
        </p:txBody>
      </p:sp>
      <p:pic>
        <p:nvPicPr>
          <p:cNvPr id="2" name="Picture 3">
            <a:extLst>
              <a:ext uri="{FF2B5EF4-FFF2-40B4-BE49-F238E27FC236}">
                <a16:creationId xmlns:a16="http://schemas.microsoft.com/office/drawing/2014/main" id="{3165D5D3-6EF0-DFF1-E012-0EAEF95B227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 r="23604"/>
          <a:stretch/>
        </p:blipFill>
        <p:spPr bwMode="auto">
          <a:xfrm>
            <a:off x="10284000" y="98441"/>
            <a:ext cx="1908000" cy="670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2" name="Picture 4" descr="Supported Living for Young Adults - IP Homecare">
            <a:extLst>
              <a:ext uri="{FF2B5EF4-FFF2-40B4-BE49-F238E27FC236}">
                <a16:creationId xmlns:a16="http://schemas.microsoft.com/office/drawing/2014/main" id="{297D279D-3AC6-86E5-562D-23193230A4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5524" y="2374235"/>
            <a:ext cx="5070247" cy="3173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2276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3342114-4603-4A3B-8C96-CD3EAEC2FBBE}"/>
              </a:ext>
            </a:extLst>
          </p:cNvPr>
          <p:cNvSpPr txBox="1"/>
          <p:nvPr/>
        </p:nvSpPr>
        <p:spPr>
          <a:xfrm>
            <a:off x="404688" y="569872"/>
            <a:ext cx="9417405" cy="707886"/>
          </a:xfrm>
          <a:prstGeom prst="rect">
            <a:avLst/>
          </a:prstGeom>
          <a:noFill/>
        </p:spPr>
        <p:txBody>
          <a:bodyPr wrap="square">
            <a:spAutoFit/>
          </a:bodyPr>
          <a:lstStyle/>
          <a:p>
            <a:pPr algn="l"/>
            <a:r>
              <a:rPr lang="en-US" sz="4000" b="1" i="0" dirty="0">
                <a:solidFill>
                  <a:srgbClr val="EA002A"/>
                </a:solidFill>
                <a:effectLst/>
                <a:latin typeface="fs_mebold"/>
              </a:rPr>
              <a:t>Scottish Government</a:t>
            </a:r>
          </a:p>
        </p:txBody>
      </p:sp>
      <p:sp>
        <p:nvSpPr>
          <p:cNvPr id="13" name="TextBox 12">
            <a:extLst>
              <a:ext uri="{FF2B5EF4-FFF2-40B4-BE49-F238E27FC236}">
                <a16:creationId xmlns:a16="http://schemas.microsoft.com/office/drawing/2014/main" id="{84664051-BA39-41C6-9949-8329F06A4C99}"/>
              </a:ext>
            </a:extLst>
          </p:cNvPr>
          <p:cNvSpPr txBox="1"/>
          <p:nvPr/>
        </p:nvSpPr>
        <p:spPr>
          <a:xfrm>
            <a:off x="404688" y="1749269"/>
            <a:ext cx="5691312" cy="4770024"/>
          </a:xfrm>
          <a:prstGeom prst="rect">
            <a:avLst/>
          </a:prstGeom>
          <a:noFill/>
        </p:spPr>
        <p:txBody>
          <a:bodyPr wrap="square">
            <a:spAutoFit/>
          </a:bodyPr>
          <a:lstStyle/>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Carers Strategy – due to be published</a:t>
            </a:r>
          </a:p>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National Care Service – right to respite for all carers</a:t>
            </a:r>
          </a:p>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Carers Assistance – new social security benefit replacing Carers Allowance. </a:t>
            </a:r>
          </a:p>
          <a:p>
            <a:pPr marL="457200" indent="-457200">
              <a:lnSpc>
                <a:spcPct val="107000"/>
              </a:lnSpc>
              <a:buFont typeface="Arial" panose="020B0604020202020204" pitchFamily="34" charset="0"/>
              <a:buChar char="•"/>
            </a:pPr>
            <a:r>
              <a:rPr lang="en-US" sz="2600" dirty="0">
                <a:latin typeface="Arial Nova" panose="020B0504020202020204" pitchFamily="34" charset="0"/>
                <a:ea typeface="Calibri" panose="020F0502020204030204" pitchFamily="34" charset="0"/>
                <a:cs typeface="Times New Roman" panose="02020603050405020304" pitchFamily="18" charset="0"/>
              </a:rPr>
              <a:t>A protected characteristic?</a:t>
            </a:r>
          </a:p>
          <a:p>
            <a:pPr>
              <a:lnSpc>
                <a:spcPct val="107000"/>
              </a:lnSpc>
            </a:pPr>
            <a:endParaRPr lang="en-US" sz="2600" dirty="0">
              <a:latin typeface="Arial Nova" panose="020B0504020202020204" pitchFamily="34" charset="0"/>
              <a:ea typeface="Calibri" panose="020F0502020204030204" pitchFamily="34" charset="0"/>
              <a:cs typeface="Times New Roman" panose="02020603050405020304" pitchFamily="18" charset="0"/>
            </a:endParaRPr>
          </a:p>
          <a:p>
            <a:pPr algn="r">
              <a:lnSpc>
                <a:spcPct val="107000"/>
              </a:lnSpc>
            </a:pPr>
            <a:r>
              <a:rPr lang="en-US" sz="2600" b="1" dirty="0">
                <a:solidFill>
                  <a:srgbClr val="FF0000"/>
                </a:solidFill>
                <a:latin typeface="Arial Nova" panose="020B0504020202020204" pitchFamily="34" charset="0"/>
                <a:ea typeface="Calibri" panose="020F0502020204030204" pitchFamily="34" charset="0"/>
                <a:cs typeface="Times New Roman" panose="02020603050405020304" pitchFamily="18" charset="0"/>
              </a:rPr>
              <a:t>Is this enough? </a:t>
            </a:r>
          </a:p>
          <a:p>
            <a:pPr>
              <a:lnSpc>
                <a:spcPct val="107000"/>
              </a:lnSpc>
            </a:pPr>
            <a:endParaRPr lang="en-US" sz="2600" dirty="0">
              <a:latin typeface="Arial Nova" panose="020B0504020202020204" pitchFamily="34" charset="0"/>
              <a:ea typeface="Calibri" panose="020F0502020204030204" pitchFamily="34" charset="0"/>
              <a:cs typeface="Times New Roman" panose="02020603050405020304" pitchFamily="18" charset="0"/>
            </a:endParaRPr>
          </a:p>
        </p:txBody>
      </p:sp>
      <p:pic>
        <p:nvPicPr>
          <p:cNvPr id="2" name="Picture 2" descr="Carers Week: record caring under pressure">
            <a:extLst>
              <a:ext uri="{FF2B5EF4-FFF2-40B4-BE49-F238E27FC236}">
                <a16:creationId xmlns:a16="http://schemas.microsoft.com/office/drawing/2014/main" id="{FE215B50-0745-042C-2682-4EF0BCCE2D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749269"/>
            <a:ext cx="5230585" cy="3487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9723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3342114-4603-4A3B-8C96-CD3EAEC2FBBE}"/>
              </a:ext>
            </a:extLst>
          </p:cNvPr>
          <p:cNvSpPr txBox="1"/>
          <p:nvPr/>
        </p:nvSpPr>
        <p:spPr>
          <a:xfrm>
            <a:off x="767545" y="2529300"/>
            <a:ext cx="9417405" cy="1323439"/>
          </a:xfrm>
          <a:prstGeom prst="rect">
            <a:avLst/>
          </a:prstGeom>
          <a:noFill/>
        </p:spPr>
        <p:txBody>
          <a:bodyPr wrap="square">
            <a:spAutoFit/>
          </a:bodyPr>
          <a:lstStyle/>
          <a:p>
            <a:pPr algn="l"/>
            <a:r>
              <a:rPr lang="en-US" sz="4000" b="1" i="0" dirty="0">
                <a:solidFill>
                  <a:srgbClr val="EA002A"/>
                </a:solidFill>
                <a:effectLst/>
                <a:latin typeface="fs_mebold"/>
              </a:rPr>
              <a:t>Unpaid carers</a:t>
            </a:r>
            <a:r>
              <a:rPr lang="en-US" sz="4000" b="1" dirty="0">
                <a:solidFill>
                  <a:srgbClr val="EA002A"/>
                </a:solidFill>
                <a:latin typeface="fs_mebold"/>
              </a:rPr>
              <a:t> are in a</a:t>
            </a:r>
            <a:r>
              <a:rPr lang="en-US" sz="4000" b="1" i="0" dirty="0">
                <a:solidFill>
                  <a:srgbClr val="EA002A"/>
                </a:solidFill>
                <a:effectLst/>
                <a:latin typeface="fs_mebold"/>
              </a:rPr>
              <a:t> public health crisis that needs </a:t>
            </a:r>
            <a:r>
              <a:rPr lang="en-US" sz="4000" b="1" i="0">
                <a:solidFill>
                  <a:srgbClr val="EA002A"/>
                </a:solidFill>
                <a:effectLst/>
                <a:latin typeface="fs_mebold"/>
              </a:rPr>
              <a:t>action right </a:t>
            </a:r>
            <a:r>
              <a:rPr lang="en-US" sz="4000" b="1" i="0" dirty="0">
                <a:solidFill>
                  <a:srgbClr val="EA002A"/>
                </a:solidFill>
                <a:effectLst/>
                <a:latin typeface="fs_mebold"/>
              </a:rPr>
              <a:t>now</a:t>
            </a:r>
          </a:p>
        </p:txBody>
      </p:sp>
    </p:spTree>
    <p:extLst>
      <p:ext uri="{BB962C8B-B14F-4D97-AF65-F5344CB8AC3E}">
        <p14:creationId xmlns:p14="http://schemas.microsoft.com/office/powerpoint/2010/main" val="26397916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831" y="282781"/>
            <a:ext cx="9340167" cy="1054239"/>
          </a:xfrm>
        </p:spPr>
        <p:txBody>
          <a:bodyPr>
            <a:normAutofit/>
          </a:bodyPr>
          <a:lstStyle/>
          <a:p>
            <a:pPr algn="l"/>
            <a:r>
              <a:rPr lang="en-GB" sz="3200" b="1" dirty="0">
                <a:solidFill>
                  <a:srgbClr val="FF0000"/>
                </a:solidFill>
                <a:latin typeface="Arial Nova" panose="020B0504020202020204" pitchFamily="34" charset="0"/>
              </a:rPr>
              <a:t>Contacts</a:t>
            </a:r>
          </a:p>
        </p:txBody>
      </p:sp>
      <p:sp>
        <p:nvSpPr>
          <p:cNvPr id="3" name="Content Placeholder 2"/>
          <p:cNvSpPr>
            <a:spLocks noGrp="1"/>
          </p:cNvSpPr>
          <p:nvPr>
            <p:ph idx="1"/>
          </p:nvPr>
        </p:nvSpPr>
        <p:spPr>
          <a:xfrm>
            <a:off x="440831" y="1337020"/>
            <a:ext cx="9946342" cy="5330993"/>
          </a:xfrm>
        </p:spPr>
        <p:txBody>
          <a:bodyPr>
            <a:normAutofit/>
          </a:bodyPr>
          <a:lstStyle/>
          <a:p>
            <a:r>
              <a:rPr lang="en-GB" dirty="0">
                <a:solidFill>
                  <a:srgbClr val="FF0000"/>
                </a:solidFill>
                <a:latin typeface="Arial Nova" panose="020B0504020202020204" pitchFamily="34" charset="0"/>
              </a:rPr>
              <a:t>Richard Meade, Director, Carers Scotland</a:t>
            </a:r>
          </a:p>
          <a:p>
            <a:pPr marL="0" indent="0">
              <a:buNone/>
            </a:pPr>
            <a:r>
              <a:rPr lang="en-GB" dirty="0">
                <a:latin typeface="Arial Nova" panose="020B0504020202020204" pitchFamily="34" charset="0"/>
              </a:rPr>
              <a:t>E: </a:t>
            </a:r>
            <a:r>
              <a:rPr lang="en-GB" dirty="0">
                <a:latin typeface="Arial Nova" panose="020B0504020202020204" pitchFamily="34" charset="0"/>
                <a:hlinkClick r:id="rId3"/>
              </a:rPr>
              <a:t>richard.meade@carerscotland.org</a:t>
            </a:r>
            <a:endParaRPr lang="en-GB" dirty="0">
              <a:latin typeface="Arial Nova" panose="020B0504020202020204" pitchFamily="34" charset="0"/>
            </a:endParaRPr>
          </a:p>
          <a:p>
            <a:pPr marL="0" indent="0">
              <a:buNone/>
            </a:pPr>
            <a:endParaRPr lang="en-GB" dirty="0">
              <a:latin typeface="Arial Nova" panose="020B0504020202020204" pitchFamily="34" charset="0"/>
            </a:endParaRPr>
          </a:p>
          <a:p>
            <a:r>
              <a:rPr lang="en-GB" dirty="0">
                <a:solidFill>
                  <a:srgbClr val="FF0000"/>
                </a:solidFill>
                <a:latin typeface="Arial Nova" panose="020B0504020202020204" pitchFamily="34" charset="0"/>
              </a:rPr>
              <a:t>Fiona Collie, Head of Policy &amp; Public Affairs</a:t>
            </a:r>
          </a:p>
          <a:p>
            <a:pPr marL="0" indent="0">
              <a:buNone/>
            </a:pPr>
            <a:r>
              <a:rPr lang="en-GB" dirty="0">
                <a:latin typeface="Arial Nova" panose="020B0504020202020204" pitchFamily="34" charset="0"/>
              </a:rPr>
              <a:t>E: </a:t>
            </a:r>
            <a:r>
              <a:rPr lang="en-GB" dirty="0">
                <a:latin typeface="Arial Nova" panose="020B0504020202020204" pitchFamily="34" charset="0"/>
                <a:hlinkClick r:id="rId4"/>
              </a:rPr>
              <a:t>fiona.collie@carerscotland.org</a:t>
            </a:r>
            <a:endParaRPr lang="en-GB" dirty="0">
              <a:latin typeface="Arial Nova" panose="020B0504020202020204" pitchFamily="34" charset="0"/>
            </a:endParaRPr>
          </a:p>
          <a:p>
            <a:pPr marL="0" indent="0">
              <a:buNone/>
            </a:pPr>
            <a:endParaRPr lang="en-GB" dirty="0">
              <a:latin typeface="Arial Nova" panose="020B0504020202020204" pitchFamily="34" charset="0"/>
            </a:endParaRPr>
          </a:p>
          <a:p>
            <a:pPr marL="0" indent="0">
              <a:buNone/>
            </a:pPr>
            <a:r>
              <a:rPr lang="en-GB" dirty="0">
                <a:latin typeface="Arial Nova" panose="020B0504020202020204" pitchFamily="34" charset="0"/>
              </a:rPr>
              <a:t>Tel: 0141 445 3070</a:t>
            </a:r>
          </a:p>
          <a:p>
            <a:pPr marL="0" indent="0">
              <a:buNone/>
            </a:pPr>
            <a:r>
              <a:rPr lang="en-GB" dirty="0">
                <a:latin typeface="Arial Nova" panose="020B0504020202020204" pitchFamily="34" charset="0"/>
                <a:hlinkClick r:id="rId5"/>
              </a:rPr>
              <a:t>www.carerscotland.org</a:t>
            </a:r>
            <a:endParaRPr lang="en-GB" dirty="0">
              <a:latin typeface="Arial Nova" panose="020B0504020202020204" pitchFamily="34" charset="0"/>
            </a:endParaRPr>
          </a:p>
          <a:p>
            <a:pPr marL="0" indent="0">
              <a:buNone/>
            </a:pPr>
            <a:r>
              <a:rPr lang="en-GB" dirty="0">
                <a:latin typeface="Arial Nova" panose="020B0504020202020204" pitchFamily="34" charset="0"/>
              </a:rPr>
              <a:t>Facebook: </a:t>
            </a:r>
            <a:r>
              <a:rPr lang="en-GB" dirty="0" err="1">
                <a:latin typeface="Arial Nova" panose="020B0504020202020204" pitchFamily="34" charset="0"/>
              </a:rPr>
              <a:t>carersscotland</a:t>
            </a:r>
            <a:r>
              <a:rPr lang="en-GB" dirty="0">
                <a:latin typeface="Arial Nova" panose="020B0504020202020204" pitchFamily="34" charset="0"/>
              </a:rPr>
              <a:t>	Twitter: @CarersScotland</a:t>
            </a:r>
          </a:p>
          <a:p>
            <a:pPr marL="0" indent="0">
              <a:buNone/>
            </a:pPr>
            <a:endParaRPr lang="en-GB" dirty="0">
              <a:latin typeface="Arial Nova" panose="020B0504020202020204" pitchFamily="34" charset="0"/>
            </a:endParaRPr>
          </a:p>
          <a:p>
            <a:pPr marL="0" indent="0">
              <a:buNone/>
            </a:pPr>
            <a:endParaRPr lang="en-GB" dirty="0">
              <a:latin typeface="Arial Nova" panose="020B0504020202020204" pitchFamily="34" charset="0"/>
            </a:endParaRPr>
          </a:p>
          <a:p>
            <a:pPr marL="0" indent="0">
              <a:buNone/>
            </a:pPr>
            <a:endParaRPr lang="en-GB" dirty="0">
              <a:latin typeface="Arial Nova" panose="020B0504020202020204" pitchFamily="34" charset="0"/>
            </a:endParaRPr>
          </a:p>
        </p:txBody>
      </p:sp>
      <p:pic>
        <p:nvPicPr>
          <p:cNvPr id="6" name="Picture 3">
            <a:extLst>
              <a:ext uri="{FF2B5EF4-FFF2-40B4-BE49-F238E27FC236}">
                <a16:creationId xmlns:a16="http://schemas.microsoft.com/office/drawing/2014/main" id="{3A2B4D34-8D60-454B-A3C8-6C119E8E330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 r="23604"/>
          <a:stretch/>
        </p:blipFill>
        <p:spPr bwMode="auto">
          <a:xfrm>
            <a:off x="10284000" y="0"/>
            <a:ext cx="1908000" cy="6668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969010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690F2FFD293CC4E85D28774599D1A47" ma:contentTypeVersion="13" ma:contentTypeDescription="Create a new document." ma:contentTypeScope="" ma:versionID="ef71b6870cdbb050883b9329ecbd7f80">
  <xsd:schema xmlns:xsd="http://www.w3.org/2001/XMLSchema" xmlns:xs="http://www.w3.org/2001/XMLSchema" xmlns:p="http://schemas.microsoft.com/office/2006/metadata/properties" xmlns:ns2="7d1f2651-27e6-4a98-a252-7d405dca29f1" xmlns:ns3="12a1ff66-da9e-42b6-ad54-1bc51bd598ed" targetNamespace="http://schemas.microsoft.com/office/2006/metadata/properties" ma:root="true" ma:fieldsID="26dbe2e342292d914e752ecbc0f76188" ns2:_="" ns3:_="">
    <xsd:import namespace="7d1f2651-27e6-4a98-a252-7d405dca29f1"/>
    <xsd:import namespace="12a1ff66-da9e-42b6-ad54-1bc51bd598e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2:MediaServiceAutoKeyPoints" minOccurs="0"/>
                <xsd:element ref="ns2:MediaServiceKeyPoints" minOccurs="0"/>
                <xsd:element ref="ns2:MediaServiceGenerationTime" minOccurs="0"/>
                <xsd:element ref="ns2:MediaServiceEventHashCode"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1f2651-27e6-4a98-a252-7d405dca29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2a1ff66-da9e-42b6-ad54-1bc51bd598e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62547E1-B300-48E2-9A43-9D1F96B607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1f2651-27e6-4a98-a252-7d405dca29f1"/>
    <ds:schemaRef ds:uri="12a1ff66-da9e-42b6-ad54-1bc51bd598e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11F157F-B62E-48CC-9B29-414D7F8A6B66}">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C07CA715-6E63-4C4C-A0FD-F22AA5E13AF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9423</TotalTime>
  <Words>690</Words>
  <Application>Microsoft Office PowerPoint</Application>
  <PresentationFormat>Widescreen</PresentationFormat>
  <Paragraphs>95</Paragraphs>
  <Slides>17</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Arial Nova</vt:lpstr>
      <vt:lpstr>Calibri</vt:lpstr>
      <vt:lpstr>Calibri Light</vt:lpstr>
      <vt:lpstr>fs_mebold</vt:lpstr>
      <vt:lpstr>helvetica</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Contacts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Sue McLintock</dc:creator>
  <cp:lastModifiedBy>Richard Meade</cp:lastModifiedBy>
  <cp:revision>40</cp:revision>
  <dcterms:created xsi:type="dcterms:W3CDTF">2022-03-15T13:04:07Z</dcterms:created>
  <dcterms:modified xsi:type="dcterms:W3CDTF">2022-12-10T20:38:08Z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0x0101002690F2FFD293CC4E85D28774599D1A47</vt:lpwstr>
  </property>
</Properties>
</file>