
<file path=[Content_Types].xml><?xml version="1.0" encoding="utf-8"?>
<Types xmlns="http://schemas.openxmlformats.org/package/2006/content-types">
  <Default Extension="jfif" ContentType="image/jpeg"/>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notesMasterIdLst>
    <p:notesMasterId r:id="rId28"/>
  </p:notesMasterIdLst>
  <p:sldIdLst>
    <p:sldId id="917" r:id="rId2"/>
    <p:sldId id="833" r:id="rId3"/>
    <p:sldId id="901" r:id="rId4"/>
    <p:sldId id="271" r:id="rId5"/>
    <p:sldId id="886" r:id="rId6"/>
    <p:sldId id="813" r:id="rId7"/>
    <p:sldId id="925" r:id="rId8"/>
    <p:sldId id="779" r:id="rId9"/>
    <p:sldId id="780" r:id="rId10"/>
    <p:sldId id="315" r:id="rId11"/>
    <p:sldId id="918" r:id="rId12"/>
    <p:sldId id="905" r:id="rId13"/>
    <p:sldId id="919" r:id="rId14"/>
    <p:sldId id="891" r:id="rId15"/>
    <p:sldId id="913" r:id="rId16"/>
    <p:sldId id="911" r:id="rId17"/>
    <p:sldId id="914" r:id="rId18"/>
    <p:sldId id="903" r:id="rId19"/>
    <p:sldId id="921" r:id="rId20"/>
    <p:sldId id="317" r:id="rId21"/>
    <p:sldId id="926" r:id="rId22"/>
    <p:sldId id="915" r:id="rId23"/>
    <p:sldId id="924" r:id="rId24"/>
    <p:sldId id="332" r:id="rId25"/>
    <p:sldId id="313" r:id="rId26"/>
    <p:sldId id="774" r:id="rId2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B1C7D8F-6CED-49D0-8E16-91220C8DA182}" v="144" dt="2022-10-19T16:36:22.14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002" autoAdjust="0"/>
    <p:restoredTop sz="94660"/>
  </p:normalViewPr>
  <p:slideViewPr>
    <p:cSldViewPr snapToGrid="0">
      <p:cViewPr>
        <p:scale>
          <a:sx n="57" d="100"/>
          <a:sy n="57" d="100"/>
        </p:scale>
        <p:origin x="1056" y="32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arey Lunan" userId="b7b38b7aef8a6616" providerId="Windows Live" clId="Web-{22C926C7-0E02-4971-A404-FFCCC319AAEC}"/>
    <pc:docChg chg="addSld modSld">
      <pc:chgData name="Carey Lunan" userId="b7b38b7aef8a6616" providerId="Windows Live" clId="Web-{22C926C7-0E02-4971-A404-FFCCC319AAEC}" dt="2022-09-30T16:45:08.568" v="3" actId="1076"/>
      <pc:docMkLst>
        <pc:docMk/>
      </pc:docMkLst>
      <pc:sldChg chg="addSp delSp modSp new">
        <pc:chgData name="Carey Lunan" userId="b7b38b7aef8a6616" providerId="Windows Live" clId="Web-{22C926C7-0E02-4971-A404-FFCCC319AAEC}" dt="2022-09-30T16:45:08.568" v="3" actId="1076"/>
        <pc:sldMkLst>
          <pc:docMk/>
          <pc:sldMk cId="1610372764" sldId="908"/>
        </pc:sldMkLst>
        <pc:spChg chg="del">
          <ac:chgData name="Carey Lunan" userId="b7b38b7aef8a6616" providerId="Windows Live" clId="Web-{22C926C7-0E02-4971-A404-FFCCC319AAEC}" dt="2022-09-30T16:44:52.037" v="1"/>
          <ac:spMkLst>
            <pc:docMk/>
            <pc:sldMk cId="1610372764" sldId="908"/>
            <ac:spMk id="3" creationId="{49224AB7-0BAE-6C4D-6636-4CAB6B97ACF7}"/>
          </ac:spMkLst>
        </pc:spChg>
        <pc:picChg chg="add mod ord">
          <ac:chgData name="Carey Lunan" userId="b7b38b7aef8a6616" providerId="Windows Live" clId="Web-{22C926C7-0E02-4971-A404-FFCCC319AAEC}" dt="2022-09-30T16:45:08.568" v="3" actId="1076"/>
          <ac:picMkLst>
            <pc:docMk/>
            <pc:sldMk cId="1610372764" sldId="908"/>
            <ac:picMk id="4" creationId="{2876D5D5-B3D9-3CD0-1FE4-91EC20759FE5}"/>
          </ac:picMkLst>
        </pc:picChg>
      </pc:sldChg>
    </pc:docChg>
  </pc:docChgLst>
  <pc:docChgLst>
    <pc:chgData name="Carey Lunan" userId="b7b38b7aef8a6616" providerId="LiveId" clId="{2B1C7D8F-6CED-49D0-8E16-91220C8DA182}"/>
    <pc:docChg chg="undo custSel addSld delSld modSld sldOrd">
      <pc:chgData name="Carey Lunan" userId="b7b38b7aef8a6616" providerId="LiveId" clId="{2B1C7D8F-6CED-49D0-8E16-91220C8DA182}" dt="2022-10-19T16:36:22.147" v="6432" actId="20577"/>
      <pc:docMkLst>
        <pc:docMk/>
      </pc:docMkLst>
      <pc:sldChg chg="modSp del">
        <pc:chgData name="Carey Lunan" userId="b7b38b7aef8a6616" providerId="LiveId" clId="{2B1C7D8F-6CED-49D0-8E16-91220C8DA182}" dt="2022-10-14T08:10:33.621" v="2337" actId="47"/>
        <pc:sldMkLst>
          <pc:docMk/>
          <pc:sldMk cId="2229321760" sldId="256"/>
        </pc:sldMkLst>
        <pc:spChg chg="mod">
          <ac:chgData name="Carey Lunan" userId="b7b38b7aef8a6616" providerId="LiveId" clId="{2B1C7D8F-6CED-49D0-8E16-91220C8DA182}" dt="2022-10-05T16:48:31.445" v="289"/>
          <ac:spMkLst>
            <pc:docMk/>
            <pc:sldMk cId="2229321760" sldId="256"/>
            <ac:spMk id="2" creationId="{F716CDD3-A453-8967-FCA7-2C7FF71EE9B2}"/>
          </ac:spMkLst>
        </pc:spChg>
        <pc:spChg chg="mod">
          <ac:chgData name="Carey Lunan" userId="b7b38b7aef8a6616" providerId="LiveId" clId="{2B1C7D8F-6CED-49D0-8E16-91220C8DA182}" dt="2022-10-05T16:48:31.445" v="289"/>
          <ac:spMkLst>
            <pc:docMk/>
            <pc:sldMk cId="2229321760" sldId="256"/>
            <ac:spMk id="3" creationId="{0AD83A76-248E-FB42-603F-760A2BF0C38D}"/>
          </ac:spMkLst>
        </pc:spChg>
      </pc:sldChg>
      <pc:sldChg chg="add del">
        <pc:chgData name="Carey Lunan" userId="b7b38b7aef8a6616" providerId="LiveId" clId="{2B1C7D8F-6CED-49D0-8E16-91220C8DA182}" dt="2022-10-14T10:44:25.158" v="4951" actId="47"/>
        <pc:sldMkLst>
          <pc:docMk/>
          <pc:sldMk cId="757509477" sldId="271"/>
        </pc:sldMkLst>
      </pc:sldChg>
      <pc:sldChg chg="modSp add del mod ord modAnim">
        <pc:chgData name="Carey Lunan" userId="b7b38b7aef8a6616" providerId="LiveId" clId="{2B1C7D8F-6CED-49D0-8E16-91220C8DA182}" dt="2022-10-19T16:36:22.147" v="6432" actId="20577"/>
        <pc:sldMkLst>
          <pc:docMk/>
          <pc:sldMk cId="2907971277" sldId="271"/>
        </pc:sldMkLst>
        <pc:spChg chg="mod">
          <ac:chgData name="Carey Lunan" userId="b7b38b7aef8a6616" providerId="LiveId" clId="{2B1C7D8F-6CED-49D0-8E16-91220C8DA182}" dt="2022-10-19T16:36:22.147" v="6432" actId="20577"/>
          <ac:spMkLst>
            <pc:docMk/>
            <pc:sldMk cId="2907971277" sldId="271"/>
            <ac:spMk id="3" creationId="{807EE829-DA5E-4627-A209-FB2BAFDC7B79}"/>
          </ac:spMkLst>
        </pc:spChg>
        <pc:spChg chg="mod">
          <ac:chgData name="Carey Lunan" userId="b7b38b7aef8a6616" providerId="LiveId" clId="{2B1C7D8F-6CED-49D0-8E16-91220C8DA182}" dt="2022-10-19T09:40:20.368" v="6111" actId="20577"/>
          <ac:spMkLst>
            <pc:docMk/>
            <pc:sldMk cId="2907971277" sldId="271"/>
            <ac:spMk id="4098" creationId="{00000000-0000-0000-0000-000000000000}"/>
          </ac:spMkLst>
        </pc:spChg>
        <pc:picChg chg="mod">
          <ac:chgData name="Carey Lunan" userId="b7b38b7aef8a6616" providerId="LiveId" clId="{2B1C7D8F-6CED-49D0-8E16-91220C8DA182}" dt="2022-10-19T16:31:44.596" v="6393" actId="1076"/>
          <ac:picMkLst>
            <pc:docMk/>
            <pc:sldMk cId="2907971277" sldId="271"/>
            <ac:picMk id="7" creationId="{986C267A-2C43-45FD-809B-84ACA1015CE0}"/>
          </ac:picMkLst>
        </pc:picChg>
      </pc:sldChg>
      <pc:sldChg chg="modSp del mod">
        <pc:chgData name="Carey Lunan" userId="b7b38b7aef8a6616" providerId="LiveId" clId="{2B1C7D8F-6CED-49D0-8E16-91220C8DA182}" dt="2022-10-14T11:07:16.087" v="5732" actId="47"/>
        <pc:sldMkLst>
          <pc:docMk/>
          <pc:sldMk cId="0" sldId="295"/>
        </pc:sldMkLst>
        <pc:spChg chg="mod">
          <ac:chgData name="Carey Lunan" userId="b7b38b7aef8a6616" providerId="LiveId" clId="{2B1C7D8F-6CED-49D0-8E16-91220C8DA182}" dt="2022-10-05T16:48:31.445" v="289"/>
          <ac:spMkLst>
            <pc:docMk/>
            <pc:sldMk cId="0" sldId="295"/>
            <ac:spMk id="2" creationId="{D883FA4C-6DFC-4AE6-BFE5-8DEA096C6BB7}"/>
          </ac:spMkLst>
        </pc:spChg>
        <pc:spChg chg="mod">
          <ac:chgData name="Carey Lunan" userId="b7b38b7aef8a6616" providerId="LiveId" clId="{2B1C7D8F-6CED-49D0-8E16-91220C8DA182}" dt="2022-10-05T16:48:31.572" v="296" actId="27636"/>
          <ac:spMkLst>
            <pc:docMk/>
            <pc:sldMk cId="0" sldId="295"/>
            <ac:spMk id="3" creationId="{1D728356-2967-490F-813D-43535DCD314D}"/>
          </ac:spMkLst>
        </pc:spChg>
      </pc:sldChg>
      <pc:sldChg chg="modSp del mod">
        <pc:chgData name="Carey Lunan" userId="b7b38b7aef8a6616" providerId="LiveId" clId="{2B1C7D8F-6CED-49D0-8E16-91220C8DA182}" dt="2022-10-12T07:13:19.793" v="784" actId="47"/>
        <pc:sldMkLst>
          <pc:docMk/>
          <pc:sldMk cId="3292211237" sldId="306"/>
        </pc:sldMkLst>
        <pc:spChg chg="mod">
          <ac:chgData name="Carey Lunan" userId="b7b38b7aef8a6616" providerId="LiveId" clId="{2B1C7D8F-6CED-49D0-8E16-91220C8DA182}" dt="2022-10-05T17:00:36.373" v="604" actId="207"/>
          <ac:spMkLst>
            <pc:docMk/>
            <pc:sldMk cId="3292211237" sldId="306"/>
            <ac:spMk id="2" creationId="{6663B397-825E-4347-9EC5-AD29C7663D6C}"/>
          </ac:spMkLst>
        </pc:spChg>
        <pc:spChg chg="mod">
          <ac:chgData name="Carey Lunan" userId="b7b38b7aef8a6616" providerId="LiveId" clId="{2B1C7D8F-6CED-49D0-8E16-91220C8DA182}" dt="2022-10-05T16:30:02.602" v="205" actId="313"/>
          <ac:spMkLst>
            <pc:docMk/>
            <pc:sldMk cId="3292211237" sldId="306"/>
            <ac:spMk id="4" creationId="{483985AA-CC09-4880-BB18-D166F489072B}"/>
          </ac:spMkLst>
        </pc:spChg>
      </pc:sldChg>
      <pc:sldChg chg="modSp mod">
        <pc:chgData name="Carey Lunan" userId="b7b38b7aef8a6616" providerId="LiveId" clId="{2B1C7D8F-6CED-49D0-8E16-91220C8DA182}" dt="2022-10-14T11:09:22.719" v="5804" actId="27636"/>
        <pc:sldMkLst>
          <pc:docMk/>
          <pc:sldMk cId="0" sldId="313"/>
        </pc:sldMkLst>
        <pc:spChg chg="mod">
          <ac:chgData name="Carey Lunan" userId="b7b38b7aef8a6616" providerId="LiveId" clId="{2B1C7D8F-6CED-49D0-8E16-91220C8DA182}" dt="2022-10-05T16:48:31.572" v="297" actId="27636"/>
          <ac:spMkLst>
            <pc:docMk/>
            <pc:sldMk cId="0" sldId="313"/>
            <ac:spMk id="2" creationId="{4D575EC4-FBBE-4AAF-95C2-71A48584E478}"/>
          </ac:spMkLst>
        </pc:spChg>
        <pc:spChg chg="mod">
          <ac:chgData name="Carey Lunan" userId="b7b38b7aef8a6616" providerId="LiveId" clId="{2B1C7D8F-6CED-49D0-8E16-91220C8DA182}" dt="2022-10-14T11:09:22.719" v="5804" actId="27636"/>
          <ac:spMkLst>
            <pc:docMk/>
            <pc:sldMk cId="0" sldId="313"/>
            <ac:spMk id="3" creationId="{A05EF88F-2CEE-4B05-A7F2-720F94FEBB63}"/>
          </ac:spMkLst>
        </pc:spChg>
      </pc:sldChg>
      <pc:sldChg chg="modSp mod">
        <pc:chgData name="Carey Lunan" userId="b7b38b7aef8a6616" providerId="LiveId" clId="{2B1C7D8F-6CED-49D0-8E16-91220C8DA182}" dt="2022-10-14T08:38:58.402" v="2856" actId="255"/>
        <pc:sldMkLst>
          <pc:docMk/>
          <pc:sldMk cId="0" sldId="315"/>
        </pc:sldMkLst>
        <pc:spChg chg="mod">
          <ac:chgData name="Carey Lunan" userId="b7b38b7aef8a6616" providerId="LiveId" clId="{2B1C7D8F-6CED-49D0-8E16-91220C8DA182}" dt="2022-10-14T08:38:58.402" v="2856" actId="255"/>
          <ac:spMkLst>
            <pc:docMk/>
            <pc:sldMk cId="0" sldId="315"/>
            <ac:spMk id="2" creationId="{8655CA1B-EC4E-4C25-A832-4414F57B0923}"/>
          </ac:spMkLst>
        </pc:spChg>
      </pc:sldChg>
      <pc:sldChg chg="addSp modSp mod chgLayout">
        <pc:chgData name="Carey Lunan" userId="b7b38b7aef8a6616" providerId="LiveId" clId="{2B1C7D8F-6CED-49D0-8E16-91220C8DA182}" dt="2022-10-19T10:42:01.913" v="6382" actId="20577"/>
        <pc:sldMkLst>
          <pc:docMk/>
          <pc:sldMk cId="0" sldId="317"/>
        </pc:sldMkLst>
        <pc:spChg chg="mod ord">
          <ac:chgData name="Carey Lunan" userId="b7b38b7aef8a6616" providerId="LiveId" clId="{2B1C7D8F-6CED-49D0-8E16-91220C8DA182}" dt="2022-10-14T09:14:31.660" v="3551" actId="207"/>
          <ac:spMkLst>
            <pc:docMk/>
            <pc:sldMk cId="0" sldId="317"/>
            <ac:spMk id="2" creationId="{78CF3C52-584B-4B03-9485-38B4F1B53DCC}"/>
          </ac:spMkLst>
        </pc:spChg>
        <pc:spChg chg="mod ord">
          <ac:chgData name="Carey Lunan" userId="b7b38b7aef8a6616" providerId="LiveId" clId="{2B1C7D8F-6CED-49D0-8E16-91220C8DA182}" dt="2022-10-19T10:42:01.913" v="6382" actId="20577"/>
          <ac:spMkLst>
            <pc:docMk/>
            <pc:sldMk cId="0" sldId="317"/>
            <ac:spMk id="3" creationId="{15C9F113-7040-40B2-8BB1-694242F380D4}"/>
          </ac:spMkLst>
        </pc:spChg>
        <pc:spChg chg="mod ord">
          <ac:chgData name="Carey Lunan" userId="b7b38b7aef8a6616" providerId="LiveId" clId="{2B1C7D8F-6CED-49D0-8E16-91220C8DA182}" dt="2022-10-14T09:13:51.273" v="3532" actId="27636"/>
          <ac:spMkLst>
            <pc:docMk/>
            <pc:sldMk cId="0" sldId="317"/>
            <ac:spMk id="4" creationId="{62E930CB-811C-4891-A3C8-5354DBB198B9}"/>
          </ac:spMkLst>
        </pc:spChg>
        <pc:spChg chg="add mod">
          <ac:chgData name="Carey Lunan" userId="b7b38b7aef8a6616" providerId="LiveId" clId="{2B1C7D8F-6CED-49D0-8E16-91220C8DA182}" dt="2022-10-14T09:16:16.066" v="3600" actId="122"/>
          <ac:spMkLst>
            <pc:docMk/>
            <pc:sldMk cId="0" sldId="317"/>
            <ac:spMk id="5" creationId="{E03781FD-2B9C-B86C-21F6-03B7582D3505}"/>
          </ac:spMkLst>
        </pc:spChg>
        <pc:picChg chg="mod">
          <ac:chgData name="Carey Lunan" userId="b7b38b7aef8a6616" providerId="LiveId" clId="{2B1C7D8F-6CED-49D0-8E16-91220C8DA182}" dt="2022-10-14T09:14:37.462" v="3552" actId="167"/>
          <ac:picMkLst>
            <pc:docMk/>
            <pc:sldMk cId="0" sldId="317"/>
            <ac:picMk id="27653" creationId="{6BEEEEDE-DDBC-4DA7-87EA-15D7F6F600B0}"/>
          </ac:picMkLst>
        </pc:picChg>
      </pc:sldChg>
      <pc:sldChg chg="add del">
        <pc:chgData name="Carey Lunan" userId="b7b38b7aef8a6616" providerId="LiveId" clId="{2B1C7D8F-6CED-49D0-8E16-91220C8DA182}" dt="2022-10-14T10:49:00.582" v="4971" actId="2696"/>
        <pc:sldMkLst>
          <pc:docMk/>
          <pc:sldMk cId="0" sldId="328"/>
        </pc:sldMkLst>
      </pc:sldChg>
      <pc:sldChg chg="add del">
        <pc:chgData name="Carey Lunan" userId="b7b38b7aef8a6616" providerId="LiveId" clId="{2B1C7D8F-6CED-49D0-8E16-91220C8DA182}" dt="2022-10-14T11:01:31.612" v="5530" actId="47"/>
        <pc:sldMkLst>
          <pc:docMk/>
          <pc:sldMk cId="4134863651" sldId="328"/>
        </pc:sldMkLst>
      </pc:sldChg>
      <pc:sldChg chg="modSp mod">
        <pc:chgData name="Carey Lunan" userId="b7b38b7aef8a6616" providerId="LiveId" clId="{2B1C7D8F-6CED-49D0-8E16-91220C8DA182}" dt="2022-10-14T11:09:09.835" v="5802" actId="255"/>
        <pc:sldMkLst>
          <pc:docMk/>
          <pc:sldMk cId="0" sldId="332"/>
        </pc:sldMkLst>
        <pc:spChg chg="mod">
          <ac:chgData name="Carey Lunan" userId="b7b38b7aef8a6616" providerId="LiveId" clId="{2B1C7D8F-6CED-49D0-8E16-91220C8DA182}" dt="2022-10-14T11:08:30.982" v="5800" actId="207"/>
          <ac:spMkLst>
            <pc:docMk/>
            <pc:sldMk cId="0" sldId="332"/>
            <ac:spMk id="2" creationId="{35370CA1-5DEA-4FBE-BEEF-4413BBE03C45}"/>
          </ac:spMkLst>
        </pc:spChg>
        <pc:spChg chg="mod">
          <ac:chgData name="Carey Lunan" userId="b7b38b7aef8a6616" providerId="LiveId" clId="{2B1C7D8F-6CED-49D0-8E16-91220C8DA182}" dt="2022-10-14T11:09:09.835" v="5802" actId="255"/>
          <ac:spMkLst>
            <pc:docMk/>
            <pc:sldMk cId="0" sldId="332"/>
            <ac:spMk id="3" creationId="{908E0321-7807-437A-9F02-31445FC2A6F1}"/>
          </ac:spMkLst>
        </pc:spChg>
      </pc:sldChg>
      <pc:sldChg chg="modSp mod">
        <pc:chgData name="Carey Lunan" userId="b7b38b7aef8a6616" providerId="LiveId" clId="{2B1C7D8F-6CED-49D0-8E16-91220C8DA182}" dt="2022-10-14T08:37:51.089" v="2852" actId="207"/>
        <pc:sldMkLst>
          <pc:docMk/>
          <pc:sldMk cId="2440341094" sldId="779"/>
        </pc:sldMkLst>
        <pc:spChg chg="mod">
          <ac:chgData name="Carey Lunan" userId="b7b38b7aef8a6616" providerId="LiveId" clId="{2B1C7D8F-6CED-49D0-8E16-91220C8DA182}" dt="2022-10-14T08:37:51.089" v="2852" actId="207"/>
          <ac:spMkLst>
            <pc:docMk/>
            <pc:sldMk cId="2440341094" sldId="779"/>
            <ac:spMk id="2" creationId="{1E95757D-F870-43E4-A6F4-C87711B85173}"/>
          </ac:spMkLst>
        </pc:spChg>
        <pc:spChg chg="mod">
          <ac:chgData name="Carey Lunan" userId="b7b38b7aef8a6616" providerId="LiveId" clId="{2B1C7D8F-6CED-49D0-8E16-91220C8DA182}" dt="2022-10-05T16:48:31.607" v="302" actId="27636"/>
          <ac:spMkLst>
            <pc:docMk/>
            <pc:sldMk cId="2440341094" sldId="779"/>
            <ac:spMk id="3" creationId="{20893615-0619-4AC8-BDA0-2C0A78D21B86}"/>
          </ac:spMkLst>
        </pc:spChg>
      </pc:sldChg>
      <pc:sldChg chg="modSp mod">
        <pc:chgData name="Carey Lunan" userId="b7b38b7aef8a6616" providerId="LiveId" clId="{2B1C7D8F-6CED-49D0-8E16-91220C8DA182}" dt="2022-10-14T08:37:44.161" v="2851" actId="207"/>
        <pc:sldMkLst>
          <pc:docMk/>
          <pc:sldMk cId="3322570325" sldId="780"/>
        </pc:sldMkLst>
        <pc:spChg chg="mod">
          <ac:chgData name="Carey Lunan" userId="b7b38b7aef8a6616" providerId="LiveId" clId="{2B1C7D8F-6CED-49D0-8E16-91220C8DA182}" dt="2022-10-14T08:37:44.161" v="2851" actId="207"/>
          <ac:spMkLst>
            <pc:docMk/>
            <pc:sldMk cId="3322570325" sldId="780"/>
            <ac:spMk id="2" creationId="{A6B8984A-571A-43F1-97CF-F74E76964EE3}"/>
          </ac:spMkLst>
        </pc:spChg>
        <pc:spChg chg="mod">
          <ac:chgData name="Carey Lunan" userId="b7b38b7aef8a6616" providerId="LiveId" clId="{2B1C7D8F-6CED-49D0-8E16-91220C8DA182}" dt="2022-10-05T16:49:32.086" v="307" actId="255"/>
          <ac:spMkLst>
            <pc:docMk/>
            <pc:sldMk cId="3322570325" sldId="780"/>
            <ac:spMk id="3" creationId="{C9310CF3-BD1E-42F7-B667-5A93A3E3E6D5}"/>
          </ac:spMkLst>
        </pc:spChg>
      </pc:sldChg>
      <pc:sldChg chg="addSp modSp mod modAnim">
        <pc:chgData name="Carey Lunan" userId="b7b38b7aef8a6616" providerId="LiveId" clId="{2B1C7D8F-6CED-49D0-8E16-91220C8DA182}" dt="2022-10-19T16:32:21.025" v="6395"/>
        <pc:sldMkLst>
          <pc:docMk/>
          <pc:sldMk cId="229312995" sldId="813"/>
        </pc:sldMkLst>
        <pc:spChg chg="mod">
          <ac:chgData name="Carey Lunan" userId="b7b38b7aef8a6616" providerId="LiveId" clId="{2B1C7D8F-6CED-49D0-8E16-91220C8DA182}" dt="2022-10-14T08:30:52.307" v="2691" actId="5793"/>
          <ac:spMkLst>
            <pc:docMk/>
            <pc:sldMk cId="229312995" sldId="813"/>
            <ac:spMk id="5" creationId="{8F99792E-2C73-41BD-8E0B-135EEF1DB473}"/>
          </ac:spMkLst>
        </pc:spChg>
        <pc:picChg chg="add mod">
          <ac:chgData name="Carey Lunan" userId="b7b38b7aef8a6616" providerId="LiveId" clId="{2B1C7D8F-6CED-49D0-8E16-91220C8DA182}" dt="2022-10-14T08:59:08.458" v="3297" actId="1076"/>
          <ac:picMkLst>
            <pc:docMk/>
            <pc:sldMk cId="229312995" sldId="813"/>
            <ac:picMk id="2" creationId="{0C3ECF82-1014-A064-E1CA-3705E24C039E}"/>
          </ac:picMkLst>
        </pc:picChg>
      </pc:sldChg>
      <pc:sldChg chg="modSp mod ord">
        <pc:chgData name="Carey Lunan" userId="b7b38b7aef8a6616" providerId="LiveId" clId="{2B1C7D8F-6CED-49D0-8E16-91220C8DA182}" dt="2022-10-19T16:35:48.132" v="6412" actId="20577"/>
        <pc:sldMkLst>
          <pc:docMk/>
          <pc:sldMk cId="1350007269" sldId="833"/>
        </pc:sldMkLst>
        <pc:spChg chg="mod">
          <ac:chgData name="Carey Lunan" userId="b7b38b7aef8a6616" providerId="LiveId" clId="{2B1C7D8F-6CED-49D0-8E16-91220C8DA182}" dt="2022-10-19T16:35:48.132" v="6412" actId="20577"/>
          <ac:spMkLst>
            <pc:docMk/>
            <pc:sldMk cId="1350007269" sldId="833"/>
            <ac:spMk id="4" creationId="{D77D1990-E63E-41CF-8BA8-475C1F473304}"/>
          </ac:spMkLst>
        </pc:spChg>
        <pc:spChg chg="mod">
          <ac:chgData name="Carey Lunan" userId="b7b38b7aef8a6616" providerId="LiveId" clId="{2B1C7D8F-6CED-49D0-8E16-91220C8DA182}" dt="2022-10-19T16:35:46.752" v="6407" actId="27636"/>
          <ac:spMkLst>
            <pc:docMk/>
            <pc:sldMk cId="1350007269" sldId="833"/>
            <ac:spMk id="8" creationId="{8D93D553-CAB1-442E-B8B1-3F9FF826F307}"/>
          </ac:spMkLst>
        </pc:spChg>
      </pc:sldChg>
      <pc:sldChg chg="del">
        <pc:chgData name="Carey Lunan" userId="b7b38b7aef8a6616" providerId="LiveId" clId="{2B1C7D8F-6CED-49D0-8E16-91220C8DA182}" dt="2022-10-14T08:20:44.313" v="2450" actId="2696"/>
        <pc:sldMkLst>
          <pc:docMk/>
          <pc:sldMk cId="171667938" sldId="877"/>
        </pc:sldMkLst>
      </pc:sldChg>
      <pc:sldChg chg="add del">
        <pc:chgData name="Carey Lunan" userId="b7b38b7aef8a6616" providerId="LiveId" clId="{2B1C7D8F-6CED-49D0-8E16-91220C8DA182}" dt="2022-10-14T10:44:27.685" v="4952" actId="47"/>
        <pc:sldMkLst>
          <pc:docMk/>
          <pc:sldMk cId="2921834592" sldId="877"/>
        </pc:sldMkLst>
      </pc:sldChg>
      <pc:sldChg chg="addSp delSp modSp mod setBg modAnim">
        <pc:chgData name="Carey Lunan" userId="b7b38b7aef8a6616" providerId="LiveId" clId="{2B1C7D8F-6CED-49D0-8E16-91220C8DA182}" dt="2022-10-19T16:32:02.334" v="6394"/>
        <pc:sldMkLst>
          <pc:docMk/>
          <pc:sldMk cId="2373159876" sldId="886"/>
        </pc:sldMkLst>
        <pc:spChg chg="mod">
          <ac:chgData name="Carey Lunan" userId="b7b38b7aef8a6616" providerId="LiveId" clId="{2B1C7D8F-6CED-49D0-8E16-91220C8DA182}" dt="2022-10-14T08:29:49.293" v="2683" actId="255"/>
          <ac:spMkLst>
            <pc:docMk/>
            <pc:sldMk cId="2373159876" sldId="886"/>
            <ac:spMk id="2" creationId="{7174B582-A328-442F-85D2-E895D10C74D9}"/>
          </ac:spMkLst>
        </pc:spChg>
        <pc:spChg chg="mod">
          <ac:chgData name="Carey Lunan" userId="b7b38b7aef8a6616" providerId="LiveId" clId="{2B1C7D8F-6CED-49D0-8E16-91220C8DA182}" dt="2022-10-14T08:29:17.840" v="2682" actId="26606"/>
          <ac:spMkLst>
            <pc:docMk/>
            <pc:sldMk cId="2373159876" sldId="886"/>
            <ac:spMk id="3" creationId="{B88B7986-BF79-41B5-896B-70814EAD04B5}"/>
          </ac:spMkLst>
        </pc:spChg>
        <pc:spChg chg="add del">
          <ac:chgData name="Carey Lunan" userId="b7b38b7aef8a6616" providerId="LiveId" clId="{2B1C7D8F-6CED-49D0-8E16-91220C8DA182}" dt="2022-10-14T08:29:17.840" v="2682" actId="26606"/>
          <ac:spMkLst>
            <pc:docMk/>
            <pc:sldMk cId="2373159876" sldId="886"/>
            <ac:spMk id="9" creationId="{C8A3C342-1D03-412F-8DD3-BF519E8E0AE9}"/>
          </ac:spMkLst>
        </pc:spChg>
        <pc:spChg chg="add del">
          <ac:chgData name="Carey Lunan" userId="b7b38b7aef8a6616" providerId="LiveId" clId="{2B1C7D8F-6CED-49D0-8E16-91220C8DA182}" dt="2022-10-14T08:29:17.840" v="2682" actId="26606"/>
          <ac:spMkLst>
            <pc:docMk/>
            <pc:sldMk cId="2373159876" sldId="886"/>
            <ac:spMk id="11" creationId="{81CC9B02-E087-4350-AEBD-2C3CF001AF01}"/>
          </ac:spMkLst>
        </pc:spChg>
        <pc:picChg chg="add del mod">
          <ac:chgData name="Carey Lunan" userId="b7b38b7aef8a6616" providerId="LiveId" clId="{2B1C7D8F-6CED-49D0-8E16-91220C8DA182}" dt="2022-10-14T08:29:00.813" v="2680"/>
          <ac:picMkLst>
            <pc:docMk/>
            <pc:sldMk cId="2373159876" sldId="886"/>
            <ac:picMk id="4" creationId="{AACDE201-F5CE-3DD2-089A-63E81D902050}"/>
          </ac:picMkLst>
        </pc:picChg>
        <pc:picChg chg="add del">
          <ac:chgData name="Carey Lunan" userId="b7b38b7aef8a6616" providerId="LiveId" clId="{2B1C7D8F-6CED-49D0-8E16-91220C8DA182}" dt="2022-10-14T08:29:17.840" v="2682" actId="26606"/>
          <ac:picMkLst>
            <pc:docMk/>
            <pc:sldMk cId="2373159876" sldId="886"/>
            <ac:picMk id="5" creationId="{2E5342E2-A721-988D-A0F3-C28AC0BCA9D1}"/>
          </ac:picMkLst>
        </pc:picChg>
        <pc:picChg chg="add mod">
          <ac:chgData name="Carey Lunan" userId="b7b38b7aef8a6616" providerId="LiveId" clId="{2B1C7D8F-6CED-49D0-8E16-91220C8DA182}" dt="2022-10-14T08:59:14.558" v="3298" actId="1076"/>
          <ac:picMkLst>
            <pc:docMk/>
            <pc:sldMk cId="2373159876" sldId="886"/>
            <ac:picMk id="6" creationId="{525EF888-E6DB-81F1-C2A3-591675397947}"/>
          </ac:picMkLst>
        </pc:picChg>
      </pc:sldChg>
      <pc:sldChg chg="modSp mod">
        <pc:chgData name="Carey Lunan" userId="b7b38b7aef8a6616" providerId="LiveId" clId="{2B1C7D8F-6CED-49D0-8E16-91220C8DA182}" dt="2022-10-14T09:02:09.513" v="3333" actId="20577"/>
        <pc:sldMkLst>
          <pc:docMk/>
          <pc:sldMk cId="3742375469" sldId="891"/>
        </pc:sldMkLst>
        <pc:spChg chg="mod">
          <ac:chgData name="Carey Lunan" userId="b7b38b7aef8a6616" providerId="LiveId" clId="{2B1C7D8F-6CED-49D0-8E16-91220C8DA182}" dt="2022-10-05T16:50:30.018" v="338" actId="27636"/>
          <ac:spMkLst>
            <pc:docMk/>
            <pc:sldMk cId="3742375469" sldId="891"/>
            <ac:spMk id="2" creationId="{38B618C9-798D-4EB2-9168-3C040ED0C27B}"/>
          </ac:spMkLst>
        </pc:spChg>
        <pc:spChg chg="mod">
          <ac:chgData name="Carey Lunan" userId="b7b38b7aef8a6616" providerId="LiveId" clId="{2B1C7D8F-6CED-49D0-8E16-91220C8DA182}" dt="2022-10-14T09:02:09.513" v="3333" actId="20577"/>
          <ac:spMkLst>
            <pc:docMk/>
            <pc:sldMk cId="3742375469" sldId="891"/>
            <ac:spMk id="3" creationId="{4731E241-097A-4165-9639-6D70AF0D2C87}"/>
          </ac:spMkLst>
        </pc:spChg>
      </pc:sldChg>
      <pc:sldChg chg="add del">
        <pc:chgData name="Carey Lunan" userId="b7b38b7aef8a6616" providerId="LiveId" clId="{2B1C7D8F-6CED-49D0-8E16-91220C8DA182}" dt="2022-10-14T10:49:00.582" v="4971" actId="2696"/>
        <pc:sldMkLst>
          <pc:docMk/>
          <pc:sldMk cId="1276861791" sldId="893"/>
        </pc:sldMkLst>
      </pc:sldChg>
      <pc:sldChg chg="add del">
        <pc:chgData name="Carey Lunan" userId="b7b38b7aef8a6616" providerId="LiveId" clId="{2B1C7D8F-6CED-49D0-8E16-91220C8DA182}" dt="2022-10-14T11:01:35.479" v="5531" actId="47"/>
        <pc:sldMkLst>
          <pc:docMk/>
          <pc:sldMk cId="3961673488" sldId="893"/>
        </pc:sldMkLst>
      </pc:sldChg>
      <pc:sldChg chg="delSp modSp del mod delAnim modAnim">
        <pc:chgData name="Carey Lunan" userId="b7b38b7aef8a6616" providerId="LiveId" clId="{2B1C7D8F-6CED-49D0-8E16-91220C8DA182}" dt="2022-10-19T16:35:59.052" v="6413" actId="47"/>
        <pc:sldMkLst>
          <pc:docMk/>
          <pc:sldMk cId="2900988446" sldId="900"/>
        </pc:sldMkLst>
        <pc:spChg chg="mod">
          <ac:chgData name="Carey Lunan" userId="b7b38b7aef8a6616" providerId="LiveId" clId="{2B1C7D8F-6CED-49D0-8E16-91220C8DA182}" dt="2022-10-14T08:57:51.232" v="3290" actId="1076"/>
          <ac:spMkLst>
            <pc:docMk/>
            <pc:sldMk cId="2900988446" sldId="900"/>
            <ac:spMk id="7" creationId="{93ECE223-9AE5-4FEC-851B-7A904364F1CB}"/>
          </ac:spMkLst>
        </pc:spChg>
        <pc:picChg chg="del mod">
          <ac:chgData name="Carey Lunan" userId="b7b38b7aef8a6616" providerId="LiveId" clId="{2B1C7D8F-6CED-49D0-8E16-91220C8DA182}" dt="2022-10-19T16:29:30.923" v="6387" actId="478"/>
          <ac:picMkLst>
            <pc:docMk/>
            <pc:sldMk cId="2900988446" sldId="900"/>
            <ac:picMk id="8" creationId="{6954171B-3782-4371-B877-7AB57218FF68}"/>
          </ac:picMkLst>
        </pc:picChg>
      </pc:sldChg>
      <pc:sldChg chg="addSp modSp mod modAnim">
        <pc:chgData name="Carey Lunan" userId="b7b38b7aef8a6616" providerId="LiveId" clId="{2B1C7D8F-6CED-49D0-8E16-91220C8DA182}" dt="2022-10-19T16:30:51.966" v="6389"/>
        <pc:sldMkLst>
          <pc:docMk/>
          <pc:sldMk cId="4215267515" sldId="901"/>
        </pc:sldMkLst>
        <pc:spChg chg="mod">
          <ac:chgData name="Carey Lunan" userId="b7b38b7aef8a6616" providerId="LiveId" clId="{2B1C7D8F-6CED-49D0-8E16-91220C8DA182}" dt="2022-10-14T08:26:34.353" v="2610" actId="20577"/>
          <ac:spMkLst>
            <pc:docMk/>
            <pc:sldMk cId="4215267515" sldId="901"/>
            <ac:spMk id="3" creationId="{E1349E6B-2FCD-433C-BEE8-065B69ADD133}"/>
          </ac:spMkLst>
        </pc:spChg>
        <pc:spChg chg="mod">
          <ac:chgData name="Carey Lunan" userId="b7b38b7aef8a6616" providerId="LiveId" clId="{2B1C7D8F-6CED-49D0-8E16-91220C8DA182}" dt="2022-10-19T08:45:26.298" v="6030" actId="20577"/>
          <ac:spMkLst>
            <pc:docMk/>
            <pc:sldMk cId="4215267515" sldId="901"/>
            <ac:spMk id="8" creationId="{00000000-0000-0000-0000-000000000000}"/>
          </ac:spMkLst>
        </pc:spChg>
        <pc:spChg chg="mod">
          <ac:chgData name="Carey Lunan" userId="b7b38b7aef8a6616" providerId="LiveId" clId="{2B1C7D8F-6CED-49D0-8E16-91220C8DA182}" dt="2022-10-14T08:56:53.963" v="3286" actId="14100"/>
          <ac:spMkLst>
            <pc:docMk/>
            <pc:sldMk cId="4215267515" sldId="901"/>
            <ac:spMk id="9" creationId="{00000000-0000-0000-0000-000000000000}"/>
          </ac:spMkLst>
        </pc:spChg>
        <pc:picChg chg="add mod">
          <ac:chgData name="Carey Lunan" userId="b7b38b7aef8a6616" providerId="LiveId" clId="{2B1C7D8F-6CED-49D0-8E16-91220C8DA182}" dt="2022-10-14T08:56:59.797" v="3287" actId="1076"/>
          <ac:picMkLst>
            <pc:docMk/>
            <pc:sldMk cId="4215267515" sldId="901"/>
            <ac:picMk id="4" creationId="{B146D908-0753-4733-F6EC-427C5BB19D83}"/>
          </ac:picMkLst>
        </pc:picChg>
      </pc:sldChg>
      <pc:sldChg chg="addSp delSp modSp mod modClrScheme chgLayout">
        <pc:chgData name="Carey Lunan" userId="b7b38b7aef8a6616" providerId="LiveId" clId="{2B1C7D8F-6CED-49D0-8E16-91220C8DA182}" dt="2022-10-19T10:33:15.568" v="6307" actId="1076"/>
        <pc:sldMkLst>
          <pc:docMk/>
          <pc:sldMk cId="42436789" sldId="903"/>
        </pc:sldMkLst>
        <pc:spChg chg="mod ord">
          <ac:chgData name="Carey Lunan" userId="b7b38b7aef8a6616" providerId="LiveId" clId="{2B1C7D8F-6CED-49D0-8E16-91220C8DA182}" dt="2022-10-19T10:32:34.137" v="6290" actId="700"/>
          <ac:spMkLst>
            <pc:docMk/>
            <pc:sldMk cId="42436789" sldId="903"/>
            <ac:spMk id="2" creationId="{D682DBAE-D927-6519-6BD7-32B6340E25EF}"/>
          </ac:spMkLst>
        </pc:spChg>
        <pc:spChg chg="mod ord">
          <ac:chgData name="Carey Lunan" userId="b7b38b7aef8a6616" providerId="LiveId" clId="{2B1C7D8F-6CED-49D0-8E16-91220C8DA182}" dt="2022-10-19T10:33:08.665" v="6305" actId="27636"/>
          <ac:spMkLst>
            <pc:docMk/>
            <pc:sldMk cId="42436789" sldId="903"/>
            <ac:spMk id="3" creationId="{4DB13373-B636-3CFA-0619-63E40C85989D}"/>
          </ac:spMkLst>
        </pc:spChg>
        <pc:spChg chg="add del mod ord">
          <ac:chgData name="Carey Lunan" userId="b7b38b7aef8a6616" providerId="LiveId" clId="{2B1C7D8F-6CED-49D0-8E16-91220C8DA182}" dt="2022-10-12T08:13:26.387" v="2184" actId="700"/>
          <ac:spMkLst>
            <pc:docMk/>
            <pc:sldMk cId="42436789" sldId="903"/>
            <ac:spMk id="4" creationId="{A0F87513-E061-86BA-8A14-1296F567BF3A}"/>
          </ac:spMkLst>
        </pc:spChg>
        <pc:spChg chg="add mod ord">
          <ac:chgData name="Carey Lunan" userId="b7b38b7aef8a6616" providerId="LiveId" clId="{2B1C7D8F-6CED-49D0-8E16-91220C8DA182}" dt="2022-10-19T10:32:34.137" v="6290" actId="700"/>
          <ac:spMkLst>
            <pc:docMk/>
            <pc:sldMk cId="42436789" sldId="903"/>
            <ac:spMk id="5" creationId="{A00D367E-CD87-1CE1-3BB9-F3BDF7D2EDDF}"/>
          </ac:spMkLst>
        </pc:spChg>
        <pc:spChg chg="add mod ord">
          <ac:chgData name="Carey Lunan" userId="b7b38b7aef8a6616" providerId="LiveId" clId="{2B1C7D8F-6CED-49D0-8E16-91220C8DA182}" dt="2022-10-19T10:32:34.137" v="6290" actId="700"/>
          <ac:spMkLst>
            <pc:docMk/>
            <pc:sldMk cId="42436789" sldId="903"/>
            <ac:spMk id="6" creationId="{2E606672-7396-EDCF-10D2-55D5F8C44E25}"/>
          </ac:spMkLst>
        </pc:spChg>
        <pc:spChg chg="add del mod ord">
          <ac:chgData name="Carey Lunan" userId="b7b38b7aef8a6616" providerId="LiveId" clId="{2B1C7D8F-6CED-49D0-8E16-91220C8DA182}" dt="2022-10-12T07:19:46.659" v="791" actId="931"/>
          <ac:spMkLst>
            <pc:docMk/>
            <pc:sldMk cId="42436789" sldId="903"/>
            <ac:spMk id="6" creationId="{425D0955-4337-480A-FC55-4A0708315012}"/>
          </ac:spMkLst>
        </pc:spChg>
        <pc:spChg chg="add mod ord">
          <ac:chgData name="Carey Lunan" userId="b7b38b7aef8a6616" providerId="LiveId" clId="{2B1C7D8F-6CED-49D0-8E16-91220C8DA182}" dt="2022-10-19T10:33:08.665" v="6306" actId="27636"/>
          <ac:spMkLst>
            <pc:docMk/>
            <pc:sldMk cId="42436789" sldId="903"/>
            <ac:spMk id="7" creationId="{38700611-6F49-8D20-004E-C1065ACB3A29}"/>
          </ac:spMkLst>
        </pc:spChg>
        <pc:spChg chg="add del mod">
          <ac:chgData name="Carey Lunan" userId="b7b38b7aef8a6616" providerId="LiveId" clId="{2B1C7D8F-6CED-49D0-8E16-91220C8DA182}" dt="2022-10-12T08:13:58.675" v="2192" actId="478"/>
          <ac:spMkLst>
            <pc:docMk/>
            <pc:sldMk cId="42436789" sldId="903"/>
            <ac:spMk id="9" creationId="{8C9B34BA-EFF2-3DA7-2797-31B5DE852A00}"/>
          </ac:spMkLst>
        </pc:spChg>
        <pc:spChg chg="add del mod">
          <ac:chgData name="Carey Lunan" userId="b7b38b7aef8a6616" providerId="LiveId" clId="{2B1C7D8F-6CED-49D0-8E16-91220C8DA182}" dt="2022-10-12T08:13:26.387" v="2184" actId="700"/>
          <ac:spMkLst>
            <pc:docMk/>
            <pc:sldMk cId="42436789" sldId="903"/>
            <ac:spMk id="11" creationId="{F70F18C4-74E7-37CF-935F-3CB82ECA05E7}"/>
          </ac:spMkLst>
        </pc:spChg>
        <pc:picChg chg="add mod">
          <ac:chgData name="Carey Lunan" userId="b7b38b7aef8a6616" providerId="LiveId" clId="{2B1C7D8F-6CED-49D0-8E16-91220C8DA182}" dt="2022-10-19T10:32:59.771" v="6300" actId="1076"/>
          <ac:picMkLst>
            <pc:docMk/>
            <pc:sldMk cId="42436789" sldId="903"/>
            <ac:picMk id="4" creationId="{C2B3B0AE-06BF-3653-ED90-A9FCEA0F4BC6}"/>
          </ac:picMkLst>
        </pc:picChg>
        <pc:picChg chg="add del mod">
          <ac:chgData name="Carey Lunan" userId="b7b38b7aef8a6616" providerId="LiveId" clId="{2B1C7D8F-6CED-49D0-8E16-91220C8DA182}" dt="2022-10-12T08:13:17.970" v="2183" actId="21"/>
          <ac:picMkLst>
            <pc:docMk/>
            <pc:sldMk cId="42436789" sldId="903"/>
            <ac:picMk id="8" creationId="{17EDC31A-161C-9C0E-F68C-E75F2E301F06}"/>
          </ac:picMkLst>
        </pc:picChg>
        <pc:picChg chg="add mod">
          <ac:chgData name="Carey Lunan" userId="b7b38b7aef8a6616" providerId="LiveId" clId="{2B1C7D8F-6CED-49D0-8E16-91220C8DA182}" dt="2022-10-19T10:33:15.568" v="6307" actId="1076"/>
          <ac:picMkLst>
            <pc:docMk/>
            <pc:sldMk cId="42436789" sldId="903"/>
            <ac:picMk id="13" creationId="{37B5E7F5-872F-A251-ABDD-7F57AA275D30}"/>
          </ac:picMkLst>
        </pc:picChg>
      </pc:sldChg>
      <pc:sldChg chg="modSp del">
        <pc:chgData name="Carey Lunan" userId="b7b38b7aef8a6616" providerId="LiveId" clId="{2B1C7D8F-6CED-49D0-8E16-91220C8DA182}" dt="2022-10-05T16:49:47.456" v="308" actId="47"/>
        <pc:sldMkLst>
          <pc:docMk/>
          <pc:sldMk cId="3251122912" sldId="904"/>
        </pc:sldMkLst>
        <pc:spChg chg="mod">
          <ac:chgData name="Carey Lunan" userId="b7b38b7aef8a6616" providerId="LiveId" clId="{2B1C7D8F-6CED-49D0-8E16-91220C8DA182}" dt="2022-10-05T16:48:31.445" v="289"/>
          <ac:spMkLst>
            <pc:docMk/>
            <pc:sldMk cId="3251122912" sldId="904"/>
            <ac:spMk id="2" creationId="{7BCAE1D3-7709-20AA-A955-2CB5DD9A2A1A}"/>
          </ac:spMkLst>
        </pc:spChg>
        <pc:spChg chg="mod">
          <ac:chgData name="Carey Lunan" userId="b7b38b7aef8a6616" providerId="LiveId" clId="{2B1C7D8F-6CED-49D0-8E16-91220C8DA182}" dt="2022-10-05T16:48:31.445" v="289"/>
          <ac:spMkLst>
            <pc:docMk/>
            <pc:sldMk cId="3251122912" sldId="904"/>
            <ac:spMk id="3" creationId="{AFD485FF-2362-FB2D-45B3-22BE003CB866}"/>
          </ac:spMkLst>
        </pc:spChg>
      </pc:sldChg>
      <pc:sldChg chg="addSp delSp modSp mod setBg modClrScheme delAnim modAnim chgLayout">
        <pc:chgData name="Carey Lunan" userId="b7b38b7aef8a6616" providerId="LiveId" clId="{2B1C7D8F-6CED-49D0-8E16-91220C8DA182}" dt="2022-10-19T16:32:58.374" v="6397"/>
        <pc:sldMkLst>
          <pc:docMk/>
          <pc:sldMk cId="2950828246" sldId="905"/>
        </pc:sldMkLst>
        <pc:spChg chg="mod ord">
          <ac:chgData name="Carey Lunan" userId="b7b38b7aef8a6616" providerId="LiveId" clId="{2B1C7D8F-6CED-49D0-8E16-91220C8DA182}" dt="2022-10-14T11:25:01.971" v="5980" actId="14100"/>
          <ac:spMkLst>
            <pc:docMk/>
            <pc:sldMk cId="2950828246" sldId="905"/>
            <ac:spMk id="2" creationId="{B8E9F6AB-1312-C2E2-F591-E3B97DC679CB}"/>
          </ac:spMkLst>
        </pc:spChg>
        <pc:spChg chg="mod ord">
          <ac:chgData name="Carey Lunan" userId="b7b38b7aef8a6616" providerId="LiveId" clId="{2B1C7D8F-6CED-49D0-8E16-91220C8DA182}" dt="2022-10-14T09:00:18.804" v="3306" actId="27636"/>
          <ac:spMkLst>
            <pc:docMk/>
            <pc:sldMk cId="2950828246" sldId="905"/>
            <ac:spMk id="3" creationId="{39A6BFCC-3385-91CA-8F87-0672DD4A2DDA}"/>
          </ac:spMkLst>
        </pc:spChg>
        <pc:spChg chg="add del mod ord">
          <ac:chgData name="Carey Lunan" userId="b7b38b7aef8a6616" providerId="LiveId" clId="{2B1C7D8F-6CED-49D0-8E16-91220C8DA182}" dt="2022-10-14T09:00:07.850" v="3301" actId="700"/>
          <ac:spMkLst>
            <pc:docMk/>
            <pc:sldMk cId="2950828246" sldId="905"/>
            <ac:spMk id="5" creationId="{70A5B318-DE19-B15D-A830-B827A0713A46}"/>
          </ac:spMkLst>
        </pc:spChg>
        <pc:spChg chg="add mod ord">
          <ac:chgData name="Carey Lunan" userId="b7b38b7aef8a6616" providerId="LiveId" clId="{2B1C7D8F-6CED-49D0-8E16-91220C8DA182}" dt="2022-10-19T10:34:56.178" v="6308" actId="14100"/>
          <ac:spMkLst>
            <pc:docMk/>
            <pc:sldMk cId="2950828246" sldId="905"/>
            <ac:spMk id="7" creationId="{A48D7A3B-5EB6-1E1D-61CC-654333F1FFBB}"/>
          </ac:spMkLst>
        </pc:spChg>
        <pc:spChg chg="add del">
          <ac:chgData name="Carey Lunan" userId="b7b38b7aef8a6616" providerId="LiveId" clId="{2B1C7D8F-6CED-49D0-8E16-91220C8DA182}" dt="2022-10-14T08:51:07.620" v="3260" actId="26606"/>
          <ac:spMkLst>
            <pc:docMk/>
            <pc:sldMk cId="2950828246" sldId="905"/>
            <ac:spMk id="9" creationId="{C8A3C342-1D03-412F-8DD3-BF519E8E0AE9}"/>
          </ac:spMkLst>
        </pc:spChg>
        <pc:spChg chg="add del">
          <ac:chgData name="Carey Lunan" userId="b7b38b7aef8a6616" providerId="LiveId" clId="{2B1C7D8F-6CED-49D0-8E16-91220C8DA182}" dt="2022-10-14T08:51:07.620" v="3260" actId="26606"/>
          <ac:spMkLst>
            <pc:docMk/>
            <pc:sldMk cId="2950828246" sldId="905"/>
            <ac:spMk id="11" creationId="{81CC9B02-E087-4350-AEBD-2C3CF001AF01}"/>
          </ac:spMkLst>
        </pc:spChg>
        <pc:picChg chg="add del mod">
          <ac:chgData name="Carey Lunan" userId="b7b38b7aef8a6616" providerId="LiveId" clId="{2B1C7D8F-6CED-49D0-8E16-91220C8DA182}" dt="2022-10-19T10:32:15.715" v="6288" actId="21"/>
          <ac:picMkLst>
            <pc:docMk/>
            <pc:sldMk cId="2950828246" sldId="905"/>
            <ac:picMk id="4" creationId="{F1918587-3E6D-C7CF-470C-B284A7F15673}"/>
          </ac:picMkLst>
        </pc:picChg>
        <pc:picChg chg="add del mod">
          <ac:chgData name="Carey Lunan" userId="b7b38b7aef8a6616" providerId="LiveId" clId="{2B1C7D8F-6CED-49D0-8E16-91220C8DA182}" dt="2022-10-14T11:25:13.728" v="5982" actId="478"/>
          <ac:picMkLst>
            <pc:docMk/>
            <pc:sldMk cId="2950828246" sldId="905"/>
            <ac:picMk id="6" creationId="{200E0D57-D324-96ED-7D63-99FA610DDDE8}"/>
          </ac:picMkLst>
        </pc:picChg>
        <pc:picChg chg="add mod">
          <ac:chgData name="Carey Lunan" userId="b7b38b7aef8a6616" providerId="LiveId" clId="{2B1C7D8F-6CED-49D0-8E16-91220C8DA182}" dt="2022-10-19T10:35:19.524" v="6310" actId="1076"/>
          <ac:picMkLst>
            <pc:docMk/>
            <pc:sldMk cId="2950828246" sldId="905"/>
            <ac:picMk id="8" creationId="{D5B1D45E-BECA-D4AF-FC96-C27EFDB0DBA3}"/>
          </ac:picMkLst>
        </pc:picChg>
      </pc:sldChg>
      <pc:sldChg chg="modSp del">
        <pc:chgData name="Carey Lunan" userId="b7b38b7aef8a6616" providerId="LiveId" clId="{2B1C7D8F-6CED-49D0-8E16-91220C8DA182}" dt="2022-10-14T10:08:24.705" v="4124" actId="47"/>
        <pc:sldMkLst>
          <pc:docMk/>
          <pc:sldMk cId="3806214368" sldId="906"/>
        </pc:sldMkLst>
        <pc:spChg chg="mod">
          <ac:chgData name="Carey Lunan" userId="b7b38b7aef8a6616" providerId="LiveId" clId="{2B1C7D8F-6CED-49D0-8E16-91220C8DA182}" dt="2022-10-05T16:48:31.445" v="289"/>
          <ac:spMkLst>
            <pc:docMk/>
            <pc:sldMk cId="3806214368" sldId="906"/>
            <ac:spMk id="2" creationId="{F6D3BD2F-E1FA-7CED-FDA9-34AD2B559818}"/>
          </ac:spMkLst>
        </pc:spChg>
        <pc:spChg chg="mod">
          <ac:chgData name="Carey Lunan" userId="b7b38b7aef8a6616" providerId="LiveId" clId="{2B1C7D8F-6CED-49D0-8E16-91220C8DA182}" dt="2022-10-05T16:48:31.445" v="289"/>
          <ac:spMkLst>
            <pc:docMk/>
            <pc:sldMk cId="3806214368" sldId="906"/>
            <ac:spMk id="3" creationId="{5BE44DDA-C5F0-49E9-12EA-86C06992C7E7}"/>
          </ac:spMkLst>
        </pc:spChg>
        <pc:spChg chg="mod">
          <ac:chgData name="Carey Lunan" userId="b7b38b7aef8a6616" providerId="LiveId" clId="{2B1C7D8F-6CED-49D0-8E16-91220C8DA182}" dt="2022-10-05T16:48:31.445" v="289"/>
          <ac:spMkLst>
            <pc:docMk/>
            <pc:sldMk cId="3806214368" sldId="906"/>
            <ac:spMk id="4" creationId="{46FCC2F2-97B5-EA8F-D8E2-DF2C350BE091}"/>
          </ac:spMkLst>
        </pc:spChg>
      </pc:sldChg>
      <pc:sldChg chg="modSp del">
        <pc:chgData name="Carey Lunan" userId="b7b38b7aef8a6616" providerId="LiveId" clId="{2B1C7D8F-6CED-49D0-8E16-91220C8DA182}" dt="2022-10-14T10:44:33.059" v="4953" actId="47"/>
        <pc:sldMkLst>
          <pc:docMk/>
          <pc:sldMk cId="497855465" sldId="907"/>
        </pc:sldMkLst>
        <pc:spChg chg="mod">
          <ac:chgData name="Carey Lunan" userId="b7b38b7aef8a6616" providerId="LiveId" clId="{2B1C7D8F-6CED-49D0-8E16-91220C8DA182}" dt="2022-10-05T16:48:31.445" v="289"/>
          <ac:spMkLst>
            <pc:docMk/>
            <pc:sldMk cId="497855465" sldId="907"/>
            <ac:spMk id="2" creationId="{612E4BD9-6A6B-9D58-079D-3C7525DBCD46}"/>
          </ac:spMkLst>
        </pc:spChg>
        <pc:spChg chg="mod">
          <ac:chgData name="Carey Lunan" userId="b7b38b7aef8a6616" providerId="LiveId" clId="{2B1C7D8F-6CED-49D0-8E16-91220C8DA182}" dt="2022-10-05T16:48:31.445" v="289"/>
          <ac:spMkLst>
            <pc:docMk/>
            <pc:sldMk cId="497855465" sldId="907"/>
            <ac:spMk id="3" creationId="{468C3742-9D65-7A4E-8DE4-8840F114A38E}"/>
          </ac:spMkLst>
        </pc:spChg>
      </pc:sldChg>
      <pc:sldChg chg="add del">
        <pc:chgData name="Carey Lunan" userId="b7b38b7aef8a6616" providerId="LiveId" clId="{2B1C7D8F-6CED-49D0-8E16-91220C8DA182}" dt="2022-10-14T10:44:02.729" v="4949" actId="47"/>
        <pc:sldMkLst>
          <pc:docMk/>
          <pc:sldMk cId="533190084" sldId="908"/>
        </pc:sldMkLst>
      </pc:sldChg>
      <pc:sldChg chg="modSp del">
        <pc:chgData name="Carey Lunan" userId="b7b38b7aef8a6616" providerId="LiveId" clId="{2B1C7D8F-6CED-49D0-8E16-91220C8DA182}" dt="2022-10-14T09:01:31.339" v="3319" actId="2696"/>
        <pc:sldMkLst>
          <pc:docMk/>
          <pc:sldMk cId="1610372764" sldId="908"/>
        </pc:sldMkLst>
        <pc:spChg chg="mod">
          <ac:chgData name="Carey Lunan" userId="b7b38b7aef8a6616" providerId="LiveId" clId="{2B1C7D8F-6CED-49D0-8E16-91220C8DA182}" dt="2022-10-05T16:48:31.445" v="289"/>
          <ac:spMkLst>
            <pc:docMk/>
            <pc:sldMk cId="1610372764" sldId="908"/>
            <ac:spMk id="2" creationId="{9486B676-DF68-F1A6-46E6-822D20C50838}"/>
          </ac:spMkLst>
        </pc:spChg>
      </pc:sldChg>
      <pc:sldChg chg="addSp delSp modSp new del mod modClrScheme chgLayout">
        <pc:chgData name="Carey Lunan" userId="b7b38b7aef8a6616" providerId="LiveId" clId="{2B1C7D8F-6CED-49D0-8E16-91220C8DA182}" dt="2022-10-14T10:08:01.020" v="4123" actId="47"/>
        <pc:sldMkLst>
          <pc:docMk/>
          <pc:sldMk cId="911998492" sldId="909"/>
        </pc:sldMkLst>
        <pc:spChg chg="del mod ord">
          <ac:chgData name="Carey Lunan" userId="b7b38b7aef8a6616" providerId="LiveId" clId="{2B1C7D8F-6CED-49D0-8E16-91220C8DA182}" dt="2022-10-05T16:24:35.895" v="1" actId="700"/>
          <ac:spMkLst>
            <pc:docMk/>
            <pc:sldMk cId="911998492" sldId="909"/>
            <ac:spMk id="2" creationId="{060C0F96-73F2-64D4-44C8-D7D22C62197B}"/>
          </ac:spMkLst>
        </pc:spChg>
        <pc:spChg chg="del mod ord">
          <ac:chgData name="Carey Lunan" userId="b7b38b7aef8a6616" providerId="LiveId" clId="{2B1C7D8F-6CED-49D0-8E16-91220C8DA182}" dt="2022-10-05T16:24:35.895" v="1" actId="700"/>
          <ac:spMkLst>
            <pc:docMk/>
            <pc:sldMk cId="911998492" sldId="909"/>
            <ac:spMk id="3" creationId="{AC371DBE-9F37-8433-C24E-E15C02748515}"/>
          </ac:spMkLst>
        </pc:spChg>
        <pc:spChg chg="del">
          <ac:chgData name="Carey Lunan" userId="b7b38b7aef8a6616" providerId="LiveId" clId="{2B1C7D8F-6CED-49D0-8E16-91220C8DA182}" dt="2022-10-05T16:24:35.895" v="1" actId="700"/>
          <ac:spMkLst>
            <pc:docMk/>
            <pc:sldMk cId="911998492" sldId="909"/>
            <ac:spMk id="4" creationId="{311A17A6-ED9B-2984-7295-D21B025345E1}"/>
          </ac:spMkLst>
        </pc:spChg>
        <pc:spChg chg="add mod ord">
          <ac:chgData name="Carey Lunan" userId="b7b38b7aef8a6616" providerId="LiveId" clId="{2B1C7D8F-6CED-49D0-8E16-91220C8DA182}" dt="2022-10-05T16:48:31.445" v="289"/>
          <ac:spMkLst>
            <pc:docMk/>
            <pc:sldMk cId="911998492" sldId="909"/>
            <ac:spMk id="5" creationId="{B2AB3CBB-B826-C67D-A0C6-F42A46FE8F9F}"/>
          </ac:spMkLst>
        </pc:spChg>
        <pc:spChg chg="add mod ord">
          <ac:chgData name="Carey Lunan" userId="b7b38b7aef8a6616" providerId="LiveId" clId="{2B1C7D8F-6CED-49D0-8E16-91220C8DA182}" dt="2022-10-05T16:48:31.445" v="289"/>
          <ac:spMkLst>
            <pc:docMk/>
            <pc:sldMk cId="911998492" sldId="909"/>
            <ac:spMk id="6" creationId="{3C60892D-9B60-99BE-B013-195262895B3E}"/>
          </ac:spMkLst>
        </pc:spChg>
      </pc:sldChg>
      <pc:sldChg chg="addSp delSp modSp new del mod">
        <pc:chgData name="Carey Lunan" userId="b7b38b7aef8a6616" providerId="LiveId" clId="{2B1C7D8F-6CED-49D0-8E16-91220C8DA182}" dt="2022-10-05T17:00:53.867" v="605" actId="47"/>
        <pc:sldMkLst>
          <pc:docMk/>
          <pc:sldMk cId="4074800768" sldId="910"/>
        </pc:sldMkLst>
        <pc:spChg chg="mod">
          <ac:chgData name="Carey Lunan" userId="b7b38b7aef8a6616" providerId="LiveId" clId="{2B1C7D8F-6CED-49D0-8E16-91220C8DA182}" dt="2022-10-05T16:48:31.558" v="293" actId="27636"/>
          <ac:spMkLst>
            <pc:docMk/>
            <pc:sldMk cId="4074800768" sldId="910"/>
            <ac:spMk id="2" creationId="{9565C0C5-2D88-FDAA-B62F-FDC928E33F90}"/>
          </ac:spMkLst>
        </pc:spChg>
        <pc:spChg chg="del">
          <ac:chgData name="Carey Lunan" userId="b7b38b7aef8a6616" providerId="LiveId" clId="{2B1C7D8F-6CED-49D0-8E16-91220C8DA182}" dt="2022-10-05T16:37:44.983" v="208" actId="22"/>
          <ac:spMkLst>
            <pc:docMk/>
            <pc:sldMk cId="4074800768" sldId="910"/>
            <ac:spMk id="3" creationId="{3250F41E-93E6-70AE-2E26-F42D9155FABF}"/>
          </ac:spMkLst>
        </pc:spChg>
        <pc:spChg chg="mod">
          <ac:chgData name="Carey Lunan" userId="b7b38b7aef8a6616" providerId="LiveId" clId="{2B1C7D8F-6CED-49D0-8E16-91220C8DA182}" dt="2022-10-05T16:48:31.445" v="289"/>
          <ac:spMkLst>
            <pc:docMk/>
            <pc:sldMk cId="4074800768" sldId="910"/>
            <ac:spMk id="4" creationId="{4499AC45-31F9-826D-FD79-4E31472B384A}"/>
          </ac:spMkLst>
        </pc:spChg>
        <pc:picChg chg="add mod ord">
          <ac:chgData name="Carey Lunan" userId="b7b38b7aef8a6616" providerId="LiveId" clId="{2B1C7D8F-6CED-49D0-8E16-91220C8DA182}" dt="2022-10-05T16:48:31.445" v="289"/>
          <ac:picMkLst>
            <pc:docMk/>
            <pc:sldMk cId="4074800768" sldId="910"/>
            <ac:picMk id="6" creationId="{885F62A0-EA2A-0808-8B5B-631700087AFC}"/>
          </ac:picMkLst>
        </pc:picChg>
      </pc:sldChg>
      <pc:sldChg chg="addSp delSp modSp new mod modClrScheme chgLayout modNotesTx">
        <pc:chgData name="Carey Lunan" userId="b7b38b7aef8a6616" providerId="LiveId" clId="{2B1C7D8F-6CED-49D0-8E16-91220C8DA182}" dt="2022-10-19T10:25:11.767" v="6287" actId="20577"/>
        <pc:sldMkLst>
          <pc:docMk/>
          <pc:sldMk cId="4211662309" sldId="911"/>
        </pc:sldMkLst>
        <pc:spChg chg="mod ord">
          <ac:chgData name="Carey Lunan" userId="b7b38b7aef8a6616" providerId="LiveId" clId="{2B1C7D8F-6CED-49D0-8E16-91220C8DA182}" dt="2022-10-19T10:24:38.866" v="6252" actId="14100"/>
          <ac:spMkLst>
            <pc:docMk/>
            <pc:sldMk cId="4211662309" sldId="911"/>
            <ac:spMk id="2" creationId="{5DDA7EC5-B354-04EE-F0A1-143B6C4C425E}"/>
          </ac:spMkLst>
        </pc:spChg>
        <pc:spChg chg="del">
          <ac:chgData name="Carey Lunan" userId="b7b38b7aef8a6616" providerId="LiveId" clId="{2B1C7D8F-6CED-49D0-8E16-91220C8DA182}" dt="2022-10-05T16:37:57.926" v="210" actId="22"/>
          <ac:spMkLst>
            <pc:docMk/>
            <pc:sldMk cId="4211662309" sldId="911"/>
            <ac:spMk id="3" creationId="{5AEF8247-8360-732E-80DA-EAA070BB8620}"/>
          </ac:spMkLst>
        </pc:spChg>
        <pc:spChg chg="add mod ord">
          <ac:chgData name="Carey Lunan" userId="b7b38b7aef8a6616" providerId="LiveId" clId="{2B1C7D8F-6CED-49D0-8E16-91220C8DA182}" dt="2022-10-14T09:03:53.372" v="3352" actId="2711"/>
          <ac:spMkLst>
            <pc:docMk/>
            <pc:sldMk cId="4211662309" sldId="911"/>
            <ac:spMk id="6" creationId="{0397CFB2-25C2-0814-DB5A-DB42ED5E49F6}"/>
          </ac:spMkLst>
        </pc:spChg>
        <pc:spChg chg="add mod">
          <ac:chgData name="Carey Lunan" userId="b7b38b7aef8a6616" providerId="LiveId" clId="{2B1C7D8F-6CED-49D0-8E16-91220C8DA182}" dt="2022-10-19T10:25:11.767" v="6287" actId="20577"/>
          <ac:spMkLst>
            <pc:docMk/>
            <pc:sldMk cId="4211662309" sldId="911"/>
            <ac:spMk id="8" creationId="{5600A3C1-9C6A-2094-CB92-1CED324E295D}"/>
          </ac:spMkLst>
        </pc:spChg>
        <pc:spChg chg="add del mod">
          <ac:chgData name="Carey Lunan" userId="b7b38b7aef8a6616" providerId="LiveId" clId="{2B1C7D8F-6CED-49D0-8E16-91220C8DA182}" dt="2022-10-12T07:13:18.339" v="783"/>
          <ac:spMkLst>
            <pc:docMk/>
            <pc:sldMk cId="4211662309" sldId="911"/>
            <ac:spMk id="9" creationId="{2ED29F49-535A-DE9F-C53F-8733E1BD3366}"/>
          </ac:spMkLst>
        </pc:spChg>
        <pc:picChg chg="add mod ord">
          <ac:chgData name="Carey Lunan" userId="b7b38b7aef8a6616" providerId="LiveId" clId="{2B1C7D8F-6CED-49D0-8E16-91220C8DA182}" dt="2022-10-05T16:52:31.365" v="478" actId="14100"/>
          <ac:picMkLst>
            <pc:docMk/>
            <pc:sldMk cId="4211662309" sldId="911"/>
            <ac:picMk id="5" creationId="{BCB46134-995F-E872-A3B9-D8CB9938E40E}"/>
          </ac:picMkLst>
        </pc:picChg>
        <pc:picChg chg="add mod">
          <ac:chgData name="Carey Lunan" userId="b7b38b7aef8a6616" providerId="LiveId" clId="{2B1C7D8F-6CED-49D0-8E16-91220C8DA182}" dt="2022-10-14T09:03:59.192" v="3353" actId="1076"/>
          <ac:picMkLst>
            <pc:docMk/>
            <pc:sldMk cId="4211662309" sldId="911"/>
            <ac:picMk id="7" creationId="{7A0C1367-BE51-A4B4-E144-C73ECFFAB6A0}"/>
          </ac:picMkLst>
        </pc:picChg>
      </pc:sldChg>
      <pc:sldChg chg="addSp delSp modSp new del mod">
        <pc:chgData name="Carey Lunan" userId="b7b38b7aef8a6616" providerId="LiveId" clId="{2B1C7D8F-6CED-49D0-8E16-91220C8DA182}" dt="2022-10-05T17:00:25.521" v="603" actId="47"/>
        <pc:sldMkLst>
          <pc:docMk/>
          <pc:sldMk cId="3379681662" sldId="912"/>
        </pc:sldMkLst>
        <pc:spChg chg="mod">
          <ac:chgData name="Carey Lunan" userId="b7b38b7aef8a6616" providerId="LiveId" clId="{2B1C7D8F-6CED-49D0-8E16-91220C8DA182}" dt="2022-10-05T16:48:31.445" v="289"/>
          <ac:spMkLst>
            <pc:docMk/>
            <pc:sldMk cId="3379681662" sldId="912"/>
            <ac:spMk id="2" creationId="{E4A6525A-49D7-9297-B085-B7A54C2717E8}"/>
          </ac:spMkLst>
        </pc:spChg>
        <pc:spChg chg="mod">
          <ac:chgData name="Carey Lunan" userId="b7b38b7aef8a6616" providerId="LiveId" clId="{2B1C7D8F-6CED-49D0-8E16-91220C8DA182}" dt="2022-10-05T16:48:31.445" v="289"/>
          <ac:spMkLst>
            <pc:docMk/>
            <pc:sldMk cId="3379681662" sldId="912"/>
            <ac:spMk id="3" creationId="{DC8C46F9-FA92-FF06-10AD-39ADE48A9016}"/>
          </ac:spMkLst>
        </pc:spChg>
        <pc:spChg chg="mod">
          <ac:chgData name="Carey Lunan" userId="b7b38b7aef8a6616" providerId="LiveId" clId="{2B1C7D8F-6CED-49D0-8E16-91220C8DA182}" dt="2022-10-05T16:48:31.445" v="289"/>
          <ac:spMkLst>
            <pc:docMk/>
            <pc:sldMk cId="3379681662" sldId="912"/>
            <ac:spMk id="4" creationId="{3A519744-0A5E-0DD2-769F-38D351BBD090}"/>
          </ac:spMkLst>
        </pc:spChg>
        <pc:picChg chg="add del mod">
          <ac:chgData name="Carey Lunan" userId="b7b38b7aef8a6616" providerId="LiveId" clId="{2B1C7D8F-6CED-49D0-8E16-91220C8DA182}" dt="2022-10-05T16:53:10.670" v="484" actId="21"/>
          <ac:picMkLst>
            <pc:docMk/>
            <pc:sldMk cId="3379681662" sldId="912"/>
            <ac:picMk id="6" creationId="{F761068C-D68F-DE02-AEC3-858635A9604D}"/>
          </ac:picMkLst>
        </pc:picChg>
      </pc:sldChg>
      <pc:sldChg chg="addSp delSp modSp new mod ord modClrScheme chgLayout">
        <pc:chgData name="Carey Lunan" userId="b7b38b7aef8a6616" providerId="LiveId" clId="{2B1C7D8F-6CED-49D0-8E16-91220C8DA182}" dt="2022-10-19T10:24:14.770" v="6239" actId="20577"/>
        <pc:sldMkLst>
          <pc:docMk/>
          <pc:sldMk cId="3492993270" sldId="913"/>
        </pc:sldMkLst>
        <pc:spChg chg="del mod ord">
          <ac:chgData name="Carey Lunan" userId="b7b38b7aef8a6616" providerId="LiveId" clId="{2B1C7D8F-6CED-49D0-8E16-91220C8DA182}" dt="2022-10-05T16:57:06.438" v="492" actId="700"/>
          <ac:spMkLst>
            <pc:docMk/>
            <pc:sldMk cId="3492993270" sldId="913"/>
            <ac:spMk id="2" creationId="{88ACF5E9-729F-A439-E693-932015F69170}"/>
          </ac:spMkLst>
        </pc:spChg>
        <pc:spChg chg="del mod ord">
          <ac:chgData name="Carey Lunan" userId="b7b38b7aef8a6616" providerId="LiveId" clId="{2B1C7D8F-6CED-49D0-8E16-91220C8DA182}" dt="2022-10-05T16:57:06.438" v="492" actId="700"/>
          <ac:spMkLst>
            <pc:docMk/>
            <pc:sldMk cId="3492993270" sldId="913"/>
            <ac:spMk id="3" creationId="{F225CD6B-9FD2-8C28-9F06-DB9FE9F3B9E4}"/>
          </ac:spMkLst>
        </pc:spChg>
        <pc:spChg chg="del">
          <ac:chgData name="Carey Lunan" userId="b7b38b7aef8a6616" providerId="LiveId" clId="{2B1C7D8F-6CED-49D0-8E16-91220C8DA182}" dt="2022-10-05T16:57:06.438" v="492" actId="700"/>
          <ac:spMkLst>
            <pc:docMk/>
            <pc:sldMk cId="3492993270" sldId="913"/>
            <ac:spMk id="4" creationId="{D0A93147-FEB0-79C1-3391-986532811B2C}"/>
          </ac:spMkLst>
        </pc:spChg>
        <pc:spChg chg="add mod ord">
          <ac:chgData name="Carey Lunan" userId="b7b38b7aef8a6616" providerId="LiveId" clId="{2B1C7D8F-6CED-49D0-8E16-91220C8DA182}" dt="2022-10-12T06:59:29.505" v="661" actId="700"/>
          <ac:spMkLst>
            <pc:docMk/>
            <pc:sldMk cId="3492993270" sldId="913"/>
            <ac:spMk id="5" creationId="{9E42DF93-0729-EE62-581A-0241E8F18D68}"/>
          </ac:spMkLst>
        </pc:spChg>
        <pc:spChg chg="add mod ord">
          <ac:chgData name="Carey Lunan" userId="b7b38b7aef8a6616" providerId="LiveId" clId="{2B1C7D8F-6CED-49D0-8E16-91220C8DA182}" dt="2022-10-19T10:24:14.770" v="6239" actId="20577"/>
          <ac:spMkLst>
            <pc:docMk/>
            <pc:sldMk cId="3492993270" sldId="913"/>
            <ac:spMk id="6" creationId="{2A05B7C5-27AD-A41A-AA17-CF2AE5A6031F}"/>
          </ac:spMkLst>
        </pc:spChg>
        <pc:spChg chg="add mod ord">
          <ac:chgData name="Carey Lunan" userId="b7b38b7aef8a6616" providerId="LiveId" clId="{2B1C7D8F-6CED-49D0-8E16-91220C8DA182}" dt="2022-10-12T06:59:29.505" v="661" actId="700"/>
          <ac:spMkLst>
            <pc:docMk/>
            <pc:sldMk cId="3492993270" sldId="913"/>
            <ac:spMk id="7" creationId="{D69A29D8-CB83-F4C7-CA78-D6ED2AD4E560}"/>
          </ac:spMkLst>
        </pc:spChg>
        <pc:spChg chg="add mod ord">
          <ac:chgData name="Carey Lunan" userId="b7b38b7aef8a6616" providerId="LiveId" clId="{2B1C7D8F-6CED-49D0-8E16-91220C8DA182}" dt="2022-10-19T10:23:26.784" v="6118" actId="20577"/>
          <ac:spMkLst>
            <pc:docMk/>
            <pc:sldMk cId="3492993270" sldId="913"/>
            <ac:spMk id="8" creationId="{AA5D6D59-C303-C44E-9DC2-E084335692AB}"/>
          </ac:spMkLst>
        </pc:spChg>
        <pc:spChg chg="add del mod ord">
          <ac:chgData name="Carey Lunan" userId="b7b38b7aef8a6616" providerId="LiveId" clId="{2B1C7D8F-6CED-49D0-8E16-91220C8DA182}" dt="2022-10-12T06:59:31.658" v="664"/>
          <ac:spMkLst>
            <pc:docMk/>
            <pc:sldMk cId="3492993270" sldId="913"/>
            <ac:spMk id="9" creationId="{FF675584-96D8-095E-50AE-BEE65122F126}"/>
          </ac:spMkLst>
        </pc:spChg>
        <pc:spChg chg="add mod">
          <ac:chgData name="Carey Lunan" userId="b7b38b7aef8a6616" providerId="LiveId" clId="{2B1C7D8F-6CED-49D0-8E16-91220C8DA182}" dt="2022-10-12T07:05:07.471" v="748" actId="1076"/>
          <ac:spMkLst>
            <pc:docMk/>
            <pc:sldMk cId="3492993270" sldId="913"/>
            <ac:spMk id="11" creationId="{B4C1A5EE-1DA6-0F74-1E51-EDB7A5A6EF26}"/>
          </ac:spMkLst>
        </pc:spChg>
        <pc:picChg chg="add mod">
          <ac:chgData name="Carey Lunan" userId="b7b38b7aef8a6616" providerId="LiveId" clId="{2B1C7D8F-6CED-49D0-8E16-91220C8DA182}" dt="2022-10-12T07:00:19.821" v="673" actId="1076"/>
          <ac:picMkLst>
            <pc:docMk/>
            <pc:sldMk cId="3492993270" sldId="913"/>
            <ac:picMk id="10" creationId="{56FF01FE-4F11-8C00-49B7-AA569F90D701}"/>
          </ac:picMkLst>
        </pc:picChg>
      </pc:sldChg>
      <pc:sldChg chg="addSp delSp modSp new mod ord modClrScheme chgLayout">
        <pc:chgData name="Carey Lunan" userId="b7b38b7aef8a6616" providerId="LiveId" clId="{2B1C7D8F-6CED-49D0-8E16-91220C8DA182}" dt="2022-10-14T09:12:05.153" v="3484" actId="207"/>
        <pc:sldMkLst>
          <pc:docMk/>
          <pc:sldMk cId="2997482195" sldId="914"/>
        </pc:sldMkLst>
        <pc:spChg chg="mod ord">
          <ac:chgData name="Carey Lunan" userId="b7b38b7aef8a6616" providerId="LiveId" clId="{2B1C7D8F-6CED-49D0-8E16-91220C8DA182}" dt="2022-10-14T09:06:47.708" v="3383" actId="20577"/>
          <ac:spMkLst>
            <pc:docMk/>
            <pc:sldMk cId="2997482195" sldId="914"/>
            <ac:spMk id="2" creationId="{1B9C5603-0A46-CFBF-E534-721F9341593B}"/>
          </ac:spMkLst>
        </pc:spChg>
        <pc:spChg chg="mod ord">
          <ac:chgData name="Carey Lunan" userId="b7b38b7aef8a6616" providerId="LiveId" clId="{2B1C7D8F-6CED-49D0-8E16-91220C8DA182}" dt="2022-10-14T09:12:05.153" v="3484" actId="207"/>
          <ac:spMkLst>
            <pc:docMk/>
            <pc:sldMk cId="2997482195" sldId="914"/>
            <ac:spMk id="3" creationId="{2D899106-6B1B-E6FE-C798-39BF966A1871}"/>
          </ac:spMkLst>
        </pc:spChg>
        <pc:spChg chg="add del mod ord">
          <ac:chgData name="Carey Lunan" userId="b7b38b7aef8a6616" providerId="LiveId" clId="{2B1C7D8F-6CED-49D0-8E16-91220C8DA182}" dt="2022-10-12T08:11:38.249" v="2140"/>
          <ac:spMkLst>
            <pc:docMk/>
            <pc:sldMk cId="2997482195" sldId="914"/>
            <ac:spMk id="4" creationId="{E62AFE53-E99C-B6AA-677C-DF8C237E102E}"/>
          </ac:spMkLst>
        </pc:spChg>
        <pc:spChg chg="add del">
          <ac:chgData name="Carey Lunan" userId="b7b38b7aef8a6616" providerId="LiveId" clId="{2B1C7D8F-6CED-49D0-8E16-91220C8DA182}" dt="2022-10-12T08:12:53.412" v="2158" actId="22"/>
          <ac:spMkLst>
            <pc:docMk/>
            <pc:sldMk cId="2997482195" sldId="914"/>
            <ac:spMk id="7" creationId="{586D1D37-9058-D70C-2572-03ADBDBBAC93}"/>
          </ac:spMkLst>
        </pc:spChg>
        <pc:spChg chg="add mod">
          <ac:chgData name="Carey Lunan" userId="b7b38b7aef8a6616" providerId="LiveId" clId="{2B1C7D8F-6CED-49D0-8E16-91220C8DA182}" dt="2022-10-12T08:13:09.273" v="2181" actId="20577"/>
          <ac:spMkLst>
            <pc:docMk/>
            <pc:sldMk cId="2997482195" sldId="914"/>
            <ac:spMk id="8" creationId="{864CB662-01EC-4033-82DF-3EAC2A10CD87}"/>
          </ac:spMkLst>
        </pc:spChg>
        <pc:picChg chg="add mod">
          <ac:chgData name="Carey Lunan" userId="b7b38b7aef8a6616" providerId="LiveId" clId="{2B1C7D8F-6CED-49D0-8E16-91220C8DA182}" dt="2022-10-12T08:12:21.370" v="2152" actId="14100"/>
          <ac:picMkLst>
            <pc:docMk/>
            <pc:sldMk cId="2997482195" sldId="914"/>
            <ac:picMk id="5" creationId="{62441D8C-09B4-1F3A-7D85-0135688454D4}"/>
          </ac:picMkLst>
        </pc:picChg>
      </pc:sldChg>
      <pc:sldChg chg="addSp delSp modSp new mod ord setBg modClrScheme modAnim chgLayout">
        <pc:chgData name="Carey Lunan" userId="b7b38b7aef8a6616" providerId="LiveId" clId="{2B1C7D8F-6CED-49D0-8E16-91220C8DA182}" dt="2022-10-19T16:33:50.124" v="6398"/>
        <pc:sldMkLst>
          <pc:docMk/>
          <pc:sldMk cId="3411109735" sldId="915"/>
        </pc:sldMkLst>
        <pc:spChg chg="del mod ord">
          <ac:chgData name="Carey Lunan" userId="b7b38b7aef8a6616" providerId="LiveId" clId="{2B1C7D8F-6CED-49D0-8E16-91220C8DA182}" dt="2022-10-12T12:32:18.686" v="2232" actId="700"/>
          <ac:spMkLst>
            <pc:docMk/>
            <pc:sldMk cId="3411109735" sldId="915"/>
            <ac:spMk id="2" creationId="{83041B65-FBB8-9D01-297A-B43A3188FE6D}"/>
          </ac:spMkLst>
        </pc:spChg>
        <pc:spChg chg="del mod ord">
          <ac:chgData name="Carey Lunan" userId="b7b38b7aef8a6616" providerId="LiveId" clId="{2B1C7D8F-6CED-49D0-8E16-91220C8DA182}" dt="2022-10-12T12:32:18.686" v="2232" actId="700"/>
          <ac:spMkLst>
            <pc:docMk/>
            <pc:sldMk cId="3411109735" sldId="915"/>
            <ac:spMk id="3" creationId="{2626737F-F1E0-8FA8-F904-87921CCBCC97}"/>
          </ac:spMkLst>
        </pc:spChg>
        <pc:spChg chg="del">
          <ac:chgData name="Carey Lunan" userId="b7b38b7aef8a6616" providerId="LiveId" clId="{2B1C7D8F-6CED-49D0-8E16-91220C8DA182}" dt="2022-10-12T12:32:18.686" v="2232" actId="700"/>
          <ac:spMkLst>
            <pc:docMk/>
            <pc:sldMk cId="3411109735" sldId="915"/>
            <ac:spMk id="4" creationId="{1411EFA6-6AB9-8687-6A24-841F9A43483C}"/>
          </ac:spMkLst>
        </pc:spChg>
        <pc:spChg chg="add del mod ord">
          <ac:chgData name="Carey Lunan" userId="b7b38b7aef8a6616" providerId="LiveId" clId="{2B1C7D8F-6CED-49D0-8E16-91220C8DA182}" dt="2022-10-12T12:32:23.032" v="2233" actId="700"/>
          <ac:spMkLst>
            <pc:docMk/>
            <pc:sldMk cId="3411109735" sldId="915"/>
            <ac:spMk id="5" creationId="{ACAE9CF8-DFE8-C706-0B79-87F5F9909146}"/>
          </ac:spMkLst>
        </pc:spChg>
        <pc:spChg chg="add del mod ord">
          <ac:chgData name="Carey Lunan" userId="b7b38b7aef8a6616" providerId="LiveId" clId="{2B1C7D8F-6CED-49D0-8E16-91220C8DA182}" dt="2022-10-12T12:32:23.032" v="2233" actId="700"/>
          <ac:spMkLst>
            <pc:docMk/>
            <pc:sldMk cId="3411109735" sldId="915"/>
            <ac:spMk id="6" creationId="{9F7DDF1B-9CE7-9443-0717-F43107CC52AF}"/>
          </ac:spMkLst>
        </pc:spChg>
        <pc:spChg chg="add mod ord">
          <ac:chgData name="Carey Lunan" userId="b7b38b7aef8a6616" providerId="LiveId" clId="{2B1C7D8F-6CED-49D0-8E16-91220C8DA182}" dt="2022-10-19T08:51:03.235" v="6051" actId="700"/>
          <ac:spMkLst>
            <pc:docMk/>
            <pc:sldMk cId="3411109735" sldId="915"/>
            <ac:spMk id="7" creationId="{59346412-BE88-975F-5B97-3F6DA56DAFEB}"/>
          </ac:spMkLst>
        </pc:spChg>
        <pc:spChg chg="add mod ord">
          <ac:chgData name="Carey Lunan" userId="b7b38b7aef8a6616" providerId="LiveId" clId="{2B1C7D8F-6CED-49D0-8E16-91220C8DA182}" dt="2022-10-19T08:51:03.235" v="6051" actId="700"/>
          <ac:spMkLst>
            <pc:docMk/>
            <pc:sldMk cId="3411109735" sldId="915"/>
            <ac:spMk id="8" creationId="{AA960DD8-7007-F424-3886-06E7722C4F2D}"/>
          </ac:spMkLst>
        </pc:spChg>
        <pc:picChg chg="add del mod">
          <ac:chgData name="Carey Lunan" userId="b7b38b7aef8a6616" providerId="LiveId" clId="{2B1C7D8F-6CED-49D0-8E16-91220C8DA182}" dt="2022-10-19T08:49:34.252" v="6033" actId="21"/>
          <ac:picMkLst>
            <pc:docMk/>
            <pc:sldMk cId="3411109735" sldId="915"/>
            <ac:picMk id="2" creationId="{4F4402A8-C050-7124-1571-78747E005D60}"/>
          </ac:picMkLst>
        </pc:picChg>
        <pc:picChg chg="add del mod">
          <ac:chgData name="Carey Lunan" userId="b7b38b7aef8a6616" providerId="LiveId" clId="{2B1C7D8F-6CED-49D0-8E16-91220C8DA182}" dt="2022-10-19T08:49:41.757" v="6035" actId="21"/>
          <ac:picMkLst>
            <pc:docMk/>
            <pc:sldMk cId="3411109735" sldId="915"/>
            <ac:picMk id="3" creationId="{4D65600E-F3D9-7B34-8944-3BBB3D060E54}"/>
          </ac:picMkLst>
        </pc:picChg>
        <pc:picChg chg="add mod">
          <ac:chgData name="Carey Lunan" userId="b7b38b7aef8a6616" providerId="LiveId" clId="{2B1C7D8F-6CED-49D0-8E16-91220C8DA182}" dt="2022-10-14T10:12:15.904" v="4141" actId="1076"/>
          <ac:picMkLst>
            <pc:docMk/>
            <pc:sldMk cId="3411109735" sldId="915"/>
            <ac:picMk id="4" creationId="{9CC6C77D-C16B-1644-DC45-96937CB517BB}"/>
          </ac:picMkLst>
        </pc:picChg>
        <pc:picChg chg="add del mod">
          <ac:chgData name="Carey Lunan" userId="b7b38b7aef8a6616" providerId="LiveId" clId="{2B1C7D8F-6CED-49D0-8E16-91220C8DA182}" dt="2022-10-19T08:51:13.344" v="6052" actId="478"/>
          <ac:picMkLst>
            <pc:docMk/>
            <pc:sldMk cId="3411109735" sldId="915"/>
            <ac:picMk id="5" creationId="{019147DD-ED0B-89E2-237D-D7DEEA73F4C2}"/>
          </ac:picMkLst>
        </pc:picChg>
      </pc:sldChg>
      <pc:sldChg chg="addSp delSp modSp new del mod chgLayout">
        <pc:chgData name="Carey Lunan" userId="b7b38b7aef8a6616" providerId="LiveId" clId="{2B1C7D8F-6CED-49D0-8E16-91220C8DA182}" dt="2022-10-12T08:20:42.350" v="2230" actId="47"/>
        <pc:sldMkLst>
          <pc:docMk/>
          <pc:sldMk cId="4068689247" sldId="915"/>
        </pc:sldMkLst>
        <pc:spChg chg="mod ord">
          <ac:chgData name="Carey Lunan" userId="b7b38b7aef8a6616" providerId="LiveId" clId="{2B1C7D8F-6CED-49D0-8E16-91220C8DA182}" dt="2022-10-12T08:20:29.042" v="2228" actId="700"/>
          <ac:spMkLst>
            <pc:docMk/>
            <pc:sldMk cId="4068689247" sldId="915"/>
            <ac:spMk id="2" creationId="{A7C85E15-5ABE-A759-578E-D48C69261384}"/>
          </ac:spMkLst>
        </pc:spChg>
        <pc:spChg chg="del">
          <ac:chgData name="Carey Lunan" userId="b7b38b7aef8a6616" providerId="LiveId" clId="{2B1C7D8F-6CED-49D0-8E16-91220C8DA182}" dt="2022-10-12T08:19:42.585" v="2207" actId="22"/>
          <ac:spMkLst>
            <pc:docMk/>
            <pc:sldMk cId="4068689247" sldId="915"/>
            <ac:spMk id="3" creationId="{7B0D16E5-E050-CC03-560F-C6135087776A}"/>
          </ac:spMkLst>
        </pc:spChg>
        <pc:spChg chg="add">
          <ac:chgData name="Carey Lunan" userId="b7b38b7aef8a6616" providerId="LiveId" clId="{2B1C7D8F-6CED-49D0-8E16-91220C8DA182}" dt="2022-10-12T08:20:32.308" v="2229" actId="22"/>
          <ac:spMkLst>
            <pc:docMk/>
            <pc:sldMk cId="4068689247" sldId="915"/>
            <ac:spMk id="7" creationId="{ADA0352C-456C-8672-D199-582F22E09465}"/>
          </ac:spMkLst>
        </pc:spChg>
        <pc:picChg chg="add mod ord">
          <ac:chgData name="Carey Lunan" userId="b7b38b7aef8a6616" providerId="LiveId" clId="{2B1C7D8F-6CED-49D0-8E16-91220C8DA182}" dt="2022-10-12T08:20:29.042" v="2228" actId="700"/>
          <ac:picMkLst>
            <pc:docMk/>
            <pc:sldMk cId="4068689247" sldId="915"/>
            <ac:picMk id="5" creationId="{69BF9563-DCD9-FAB0-04C5-01F61518B64A}"/>
          </ac:picMkLst>
        </pc:picChg>
      </pc:sldChg>
      <pc:sldChg chg="addSp delSp modSp new del mod">
        <pc:chgData name="Carey Lunan" userId="b7b38b7aef8a6616" providerId="LiveId" clId="{2B1C7D8F-6CED-49D0-8E16-91220C8DA182}" dt="2022-10-14T10:04:52.732" v="4061" actId="47"/>
        <pc:sldMkLst>
          <pc:docMk/>
          <pc:sldMk cId="2195730182" sldId="916"/>
        </pc:sldMkLst>
        <pc:spChg chg="del">
          <ac:chgData name="Carey Lunan" userId="b7b38b7aef8a6616" providerId="LiveId" clId="{2B1C7D8F-6CED-49D0-8E16-91220C8DA182}" dt="2022-10-12T13:08:46.420" v="2331" actId="22"/>
          <ac:spMkLst>
            <pc:docMk/>
            <pc:sldMk cId="2195730182" sldId="916"/>
            <ac:spMk id="3" creationId="{4B18D562-2128-EAC0-C506-723F14A445FF}"/>
          </ac:spMkLst>
        </pc:spChg>
        <pc:picChg chg="add mod ord">
          <ac:chgData name="Carey Lunan" userId="b7b38b7aef8a6616" providerId="LiveId" clId="{2B1C7D8F-6CED-49D0-8E16-91220C8DA182}" dt="2022-10-12T13:08:46.420" v="2331" actId="22"/>
          <ac:picMkLst>
            <pc:docMk/>
            <pc:sldMk cId="2195730182" sldId="916"/>
            <ac:picMk id="5" creationId="{6ECEF5EB-6E95-9D2D-14BD-1CAAA5331A99}"/>
          </ac:picMkLst>
        </pc:picChg>
      </pc:sldChg>
      <pc:sldChg chg="addSp delSp modSp new mod ord modClrScheme chgLayout">
        <pc:chgData name="Carey Lunan" userId="b7b38b7aef8a6616" providerId="LiveId" clId="{2B1C7D8F-6CED-49D0-8E16-91220C8DA182}" dt="2022-10-14T08:20:22.682" v="2449" actId="113"/>
        <pc:sldMkLst>
          <pc:docMk/>
          <pc:sldMk cId="3587471432" sldId="917"/>
        </pc:sldMkLst>
        <pc:spChg chg="del mod ord">
          <ac:chgData name="Carey Lunan" userId="b7b38b7aef8a6616" providerId="LiveId" clId="{2B1C7D8F-6CED-49D0-8E16-91220C8DA182}" dt="2022-10-14T08:16:54.875" v="2341" actId="700"/>
          <ac:spMkLst>
            <pc:docMk/>
            <pc:sldMk cId="3587471432" sldId="917"/>
            <ac:spMk id="2" creationId="{905BD638-85D6-98EB-DF2B-855EC852133A}"/>
          </ac:spMkLst>
        </pc:spChg>
        <pc:spChg chg="del mod ord">
          <ac:chgData name="Carey Lunan" userId="b7b38b7aef8a6616" providerId="LiveId" clId="{2B1C7D8F-6CED-49D0-8E16-91220C8DA182}" dt="2022-10-14T08:16:54.875" v="2341" actId="700"/>
          <ac:spMkLst>
            <pc:docMk/>
            <pc:sldMk cId="3587471432" sldId="917"/>
            <ac:spMk id="3" creationId="{6225794B-9416-37FA-D822-D6CF29D49225}"/>
          </ac:spMkLst>
        </pc:spChg>
        <pc:spChg chg="del">
          <ac:chgData name="Carey Lunan" userId="b7b38b7aef8a6616" providerId="LiveId" clId="{2B1C7D8F-6CED-49D0-8E16-91220C8DA182}" dt="2022-10-14T08:16:54.875" v="2341" actId="700"/>
          <ac:spMkLst>
            <pc:docMk/>
            <pc:sldMk cId="3587471432" sldId="917"/>
            <ac:spMk id="4" creationId="{4994DA9A-3153-4EB3-BC33-F5D75158B6D4}"/>
          </ac:spMkLst>
        </pc:spChg>
        <pc:spChg chg="add mod ord">
          <ac:chgData name="Carey Lunan" userId="b7b38b7aef8a6616" providerId="LiveId" clId="{2B1C7D8F-6CED-49D0-8E16-91220C8DA182}" dt="2022-10-14T08:19:32.144" v="2425" actId="255"/>
          <ac:spMkLst>
            <pc:docMk/>
            <pc:sldMk cId="3587471432" sldId="917"/>
            <ac:spMk id="5" creationId="{B8340C5F-4B3E-63ED-8976-4C3B73E3E495}"/>
          </ac:spMkLst>
        </pc:spChg>
        <pc:spChg chg="add del mod ord">
          <ac:chgData name="Carey Lunan" userId="b7b38b7aef8a6616" providerId="LiveId" clId="{2B1C7D8F-6CED-49D0-8E16-91220C8DA182}" dt="2022-10-14T08:17:17.311" v="2342" actId="931"/>
          <ac:spMkLst>
            <pc:docMk/>
            <pc:sldMk cId="3587471432" sldId="917"/>
            <ac:spMk id="6" creationId="{66588CDE-A1C9-F301-DF21-6DADFA6A5F87}"/>
          </ac:spMkLst>
        </pc:spChg>
        <pc:spChg chg="add mod">
          <ac:chgData name="Carey Lunan" userId="b7b38b7aef8a6616" providerId="LiveId" clId="{2B1C7D8F-6CED-49D0-8E16-91220C8DA182}" dt="2022-10-14T08:20:22.682" v="2449" actId="113"/>
          <ac:spMkLst>
            <pc:docMk/>
            <pc:sldMk cId="3587471432" sldId="917"/>
            <ac:spMk id="9" creationId="{175EFB13-AF0F-4E33-9101-1333B62CC426}"/>
          </ac:spMkLst>
        </pc:spChg>
        <pc:picChg chg="add mod ord">
          <ac:chgData name="Carey Lunan" userId="b7b38b7aef8a6616" providerId="LiveId" clId="{2B1C7D8F-6CED-49D0-8E16-91220C8DA182}" dt="2022-10-14T08:17:41.527" v="2349" actId="167"/>
          <ac:picMkLst>
            <pc:docMk/>
            <pc:sldMk cId="3587471432" sldId="917"/>
            <ac:picMk id="8" creationId="{D5858ADA-923A-E1D0-9116-7507A7C498CC}"/>
          </ac:picMkLst>
        </pc:picChg>
      </pc:sldChg>
      <pc:sldChg chg="addSp modSp add mod modAnim">
        <pc:chgData name="Carey Lunan" userId="b7b38b7aef8a6616" providerId="LiveId" clId="{2B1C7D8F-6CED-49D0-8E16-91220C8DA182}" dt="2022-10-19T16:32:50.320" v="6396"/>
        <pc:sldMkLst>
          <pc:docMk/>
          <pc:sldMk cId="1416841428" sldId="918"/>
        </pc:sldMkLst>
        <pc:spChg chg="mod">
          <ac:chgData name="Carey Lunan" userId="b7b38b7aef8a6616" providerId="LiveId" clId="{2B1C7D8F-6CED-49D0-8E16-91220C8DA182}" dt="2022-10-14T11:00:50.838" v="5524" actId="207"/>
          <ac:spMkLst>
            <pc:docMk/>
            <pc:sldMk cId="1416841428" sldId="918"/>
            <ac:spMk id="2" creationId="{9D333AA4-F0A7-AAF6-9FDA-124541F067FC}"/>
          </ac:spMkLst>
        </pc:spChg>
        <pc:spChg chg="mod">
          <ac:chgData name="Carey Lunan" userId="b7b38b7aef8a6616" providerId="LiveId" clId="{2B1C7D8F-6CED-49D0-8E16-91220C8DA182}" dt="2022-10-14T11:02:05.666" v="5532" actId="255"/>
          <ac:spMkLst>
            <pc:docMk/>
            <pc:sldMk cId="1416841428" sldId="918"/>
            <ac:spMk id="3" creationId="{6668D56A-2C26-35B8-13BB-28E6C9E32D7D}"/>
          </ac:spMkLst>
        </pc:spChg>
        <pc:picChg chg="add mod ord">
          <ac:chgData name="Carey Lunan" userId="b7b38b7aef8a6616" providerId="LiveId" clId="{2B1C7D8F-6CED-49D0-8E16-91220C8DA182}" dt="2022-10-14T11:01:26.028" v="5529" actId="1076"/>
          <ac:picMkLst>
            <pc:docMk/>
            <pc:sldMk cId="1416841428" sldId="918"/>
            <ac:picMk id="4" creationId="{025A6C34-BD15-9BD3-7D0E-3796AD012D8D}"/>
          </ac:picMkLst>
        </pc:picChg>
        <pc:picChg chg="mod">
          <ac:chgData name="Carey Lunan" userId="b7b38b7aef8a6616" providerId="LiveId" clId="{2B1C7D8F-6CED-49D0-8E16-91220C8DA182}" dt="2022-10-14T11:01:10.578" v="5527" actId="1076"/>
          <ac:picMkLst>
            <pc:docMk/>
            <pc:sldMk cId="1416841428" sldId="918"/>
            <ac:picMk id="1026" creationId="{6092036E-F8F5-B0D9-CA19-08E08024D3F5}"/>
          </ac:picMkLst>
        </pc:picChg>
      </pc:sldChg>
      <pc:sldChg chg="addSp modSp new del mod">
        <pc:chgData name="Carey Lunan" userId="b7b38b7aef8a6616" providerId="LiveId" clId="{2B1C7D8F-6CED-49D0-8E16-91220C8DA182}" dt="2022-10-14T10:49:00.582" v="4971" actId="2696"/>
        <pc:sldMkLst>
          <pc:docMk/>
          <pc:sldMk cId="3583564914" sldId="918"/>
        </pc:sldMkLst>
        <pc:spChg chg="mod">
          <ac:chgData name="Carey Lunan" userId="b7b38b7aef8a6616" providerId="LiveId" clId="{2B1C7D8F-6CED-49D0-8E16-91220C8DA182}" dt="2022-10-14T10:47:39.504" v="4969" actId="14100"/>
          <ac:spMkLst>
            <pc:docMk/>
            <pc:sldMk cId="3583564914" sldId="918"/>
            <ac:spMk id="2" creationId="{9D333AA4-F0A7-AAF6-9FDA-124541F067FC}"/>
          </ac:spMkLst>
        </pc:spChg>
        <pc:spChg chg="mod">
          <ac:chgData name="Carey Lunan" userId="b7b38b7aef8a6616" providerId="LiveId" clId="{2B1C7D8F-6CED-49D0-8E16-91220C8DA182}" dt="2022-10-14T10:48:03.307" v="4970" actId="20577"/>
          <ac:spMkLst>
            <pc:docMk/>
            <pc:sldMk cId="3583564914" sldId="918"/>
            <ac:spMk id="3" creationId="{6668D56A-2C26-35B8-13BB-28E6C9E32D7D}"/>
          </ac:spMkLst>
        </pc:spChg>
        <pc:picChg chg="add mod">
          <ac:chgData name="Carey Lunan" userId="b7b38b7aef8a6616" providerId="LiveId" clId="{2B1C7D8F-6CED-49D0-8E16-91220C8DA182}" dt="2022-10-14T10:45:12.380" v="4954" actId="1076"/>
          <ac:picMkLst>
            <pc:docMk/>
            <pc:sldMk cId="3583564914" sldId="918"/>
            <ac:picMk id="1026" creationId="{6092036E-F8F5-B0D9-CA19-08E08024D3F5}"/>
          </ac:picMkLst>
        </pc:picChg>
      </pc:sldChg>
      <pc:sldChg chg="addSp delSp modSp new mod ord setBg delAnim modAnim setClrOvrMap">
        <pc:chgData name="Carey Lunan" userId="b7b38b7aef8a6616" providerId="LiveId" clId="{2B1C7D8F-6CED-49D0-8E16-91220C8DA182}" dt="2022-10-19T10:35:33.320" v="6312" actId="21"/>
        <pc:sldMkLst>
          <pc:docMk/>
          <pc:sldMk cId="444445815" sldId="919"/>
        </pc:sldMkLst>
        <pc:spChg chg="mod">
          <ac:chgData name="Carey Lunan" userId="b7b38b7aef8a6616" providerId="LiveId" clId="{2B1C7D8F-6CED-49D0-8E16-91220C8DA182}" dt="2022-10-14T11:26:45.112" v="6027" actId="14100"/>
          <ac:spMkLst>
            <pc:docMk/>
            <pc:sldMk cId="444445815" sldId="919"/>
            <ac:spMk id="2" creationId="{437C3628-8A88-FD4A-3FB0-728CE3594218}"/>
          </ac:spMkLst>
        </pc:spChg>
        <pc:spChg chg="mod ord">
          <ac:chgData name="Carey Lunan" userId="b7b38b7aef8a6616" providerId="LiveId" clId="{2B1C7D8F-6CED-49D0-8E16-91220C8DA182}" dt="2022-10-14T11:26:18.132" v="6024" actId="255"/>
          <ac:spMkLst>
            <pc:docMk/>
            <pc:sldMk cId="444445815" sldId="919"/>
            <ac:spMk id="3" creationId="{C747D936-96E0-A8C9-29F5-DDDEDBD4DE56}"/>
          </ac:spMkLst>
        </pc:spChg>
        <pc:spChg chg="add del">
          <ac:chgData name="Carey Lunan" userId="b7b38b7aef8a6616" providerId="LiveId" clId="{2B1C7D8F-6CED-49D0-8E16-91220C8DA182}" dt="2022-10-14T10:14:03.914" v="4278" actId="26606"/>
          <ac:spMkLst>
            <pc:docMk/>
            <pc:sldMk cId="444445815" sldId="919"/>
            <ac:spMk id="9" creationId="{B4AAD3FD-83A5-4B89-9F8F-01B8870865BE}"/>
          </ac:spMkLst>
        </pc:spChg>
        <pc:spChg chg="add del">
          <ac:chgData name="Carey Lunan" userId="b7b38b7aef8a6616" providerId="LiveId" clId="{2B1C7D8F-6CED-49D0-8E16-91220C8DA182}" dt="2022-10-14T10:14:03.914" v="4278" actId="26606"/>
          <ac:spMkLst>
            <pc:docMk/>
            <pc:sldMk cId="444445815" sldId="919"/>
            <ac:spMk id="11" creationId="{61752F1D-FC0F-4103-9584-630E643CCDA6}"/>
          </ac:spMkLst>
        </pc:spChg>
        <pc:spChg chg="add del">
          <ac:chgData name="Carey Lunan" userId="b7b38b7aef8a6616" providerId="LiveId" clId="{2B1C7D8F-6CED-49D0-8E16-91220C8DA182}" dt="2022-10-14T10:14:03.914" v="4278" actId="26606"/>
          <ac:spMkLst>
            <pc:docMk/>
            <pc:sldMk cId="444445815" sldId="919"/>
            <ac:spMk id="13" creationId="{70151CB7-E7DE-4917-B831-01DF9CE01306}"/>
          </ac:spMkLst>
        </pc:spChg>
        <pc:spChg chg="add del">
          <ac:chgData name="Carey Lunan" userId="b7b38b7aef8a6616" providerId="LiveId" clId="{2B1C7D8F-6CED-49D0-8E16-91220C8DA182}" dt="2022-10-14T10:14:03.914" v="4278" actId="26606"/>
          <ac:spMkLst>
            <pc:docMk/>
            <pc:sldMk cId="444445815" sldId="919"/>
            <ac:spMk id="15" creationId="{A92A1116-1C84-41DF-B803-1F7B0883EC82}"/>
          </ac:spMkLst>
        </pc:spChg>
        <pc:picChg chg="add del mod">
          <ac:chgData name="Carey Lunan" userId="b7b38b7aef8a6616" providerId="LiveId" clId="{2B1C7D8F-6CED-49D0-8E16-91220C8DA182}" dt="2022-10-19T10:35:33.320" v="6312" actId="21"/>
          <ac:picMkLst>
            <pc:docMk/>
            <pc:sldMk cId="444445815" sldId="919"/>
            <ac:picMk id="4" creationId="{3020F40B-74E6-684F-441E-F7D3CBC7E22C}"/>
          </ac:picMkLst>
        </pc:picChg>
      </pc:sldChg>
      <pc:sldChg chg="add del">
        <pc:chgData name="Carey Lunan" userId="b7b38b7aef8a6616" providerId="LiveId" clId="{2B1C7D8F-6CED-49D0-8E16-91220C8DA182}" dt="2022-10-14T10:44:21.721" v="4950" actId="47"/>
        <pc:sldMkLst>
          <pc:docMk/>
          <pc:sldMk cId="1047906363" sldId="920"/>
        </pc:sldMkLst>
      </pc:sldChg>
      <pc:sldChg chg="modSp new del mod ord">
        <pc:chgData name="Carey Lunan" userId="b7b38b7aef8a6616" providerId="LiveId" clId="{2B1C7D8F-6CED-49D0-8E16-91220C8DA182}" dt="2022-10-14T09:01:31.339" v="3319" actId="2696"/>
        <pc:sldMkLst>
          <pc:docMk/>
          <pc:sldMk cId="2456907694" sldId="920"/>
        </pc:sldMkLst>
        <pc:spChg chg="mod">
          <ac:chgData name="Carey Lunan" userId="b7b38b7aef8a6616" providerId="LiveId" clId="{2B1C7D8F-6CED-49D0-8E16-91220C8DA182}" dt="2022-10-14T08:49:26.732" v="3116"/>
          <ac:spMkLst>
            <pc:docMk/>
            <pc:sldMk cId="2456907694" sldId="920"/>
            <ac:spMk id="3" creationId="{473567D0-6B2F-2704-C2AE-540CCE658B21}"/>
          </ac:spMkLst>
        </pc:spChg>
      </pc:sldChg>
      <pc:sldChg chg="new del">
        <pc:chgData name="Carey Lunan" userId="b7b38b7aef8a6616" providerId="LiveId" clId="{2B1C7D8F-6CED-49D0-8E16-91220C8DA182}" dt="2022-10-14T09:08:38.169" v="3405" actId="680"/>
        <pc:sldMkLst>
          <pc:docMk/>
          <pc:sldMk cId="651403556" sldId="921"/>
        </pc:sldMkLst>
      </pc:sldChg>
      <pc:sldChg chg="modSp new mod">
        <pc:chgData name="Carey Lunan" userId="b7b38b7aef8a6616" providerId="LiveId" clId="{2B1C7D8F-6CED-49D0-8E16-91220C8DA182}" dt="2022-10-14T09:10:25.852" v="3472" actId="14100"/>
        <pc:sldMkLst>
          <pc:docMk/>
          <pc:sldMk cId="1233287197" sldId="921"/>
        </pc:sldMkLst>
        <pc:spChg chg="mod">
          <ac:chgData name="Carey Lunan" userId="b7b38b7aef8a6616" providerId="LiveId" clId="{2B1C7D8F-6CED-49D0-8E16-91220C8DA182}" dt="2022-10-14T09:09:58.287" v="3466" actId="207"/>
          <ac:spMkLst>
            <pc:docMk/>
            <pc:sldMk cId="1233287197" sldId="921"/>
            <ac:spMk id="2" creationId="{97875384-83AC-0060-9C2D-CE1809400486}"/>
          </ac:spMkLst>
        </pc:spChg>
        <pc:spChg chg="mod">
          <ac:chgData name="Carey Lunan" userId="b7b38b7aef8a6616" providerId="LiveId" clId="{2B1C7D8F-6CED-49D0-8E16-91220C8DA182}" dt="2022-10-14T09:10:25.852" v="3472" actId="14100"/>
          <ac:spMkLst>
            <pc:docMk/>
            <pc:sldMk cId="1233287197" sldId="921"/>
            <ac:spMk id="3" creationId="{84096732-33BB-6944-E8B3-88BE949C5E33}"/>
          </ac:spMkLst>
        </pc:spChg>
      </pc:sldChg>
      <pc:sldChg chg="add del">
        <pc:chgData name="Carey Lunan" userId="b7b38b7aef8a6616" providerId="LiveId" clId="{2B1C7D8F-6CED-49D0-8E16-91220C8DA182}" dt="2022-10-14T09:08:34.360" v="3404"/>
        <pc:sldMkLst>
          <pc:docMk/>
          <pc:sldMk cId="263268015" sldId="922"/>
        </pc:sldMkLst>
      </pc:sldChg>
      <pc:sldChg chg="modSp new del mod">
        <pc:chgData name="Carey Lunan" userId="b7b38b7aef8a6616" providerId="LiveId" clId="{2B1C7D8F-6CED-49D0-8E16-91220C8DA182}" dt="2022-10-19T09:42:36.395" v="6112" actId="47"/>
        <pc:sldMkLst>
          <pc:docMk/>
          <pc:sldMk cId="393717077" sldId="922"/>
        </pc:sldMkLst>
        <pc:spChg chg="mod">
          <ac:chgData name="Carey Lunan" userId="b7b38b7aef8a6616" providerId="LiveId" clId="{2B1C7D8F-6CED-49D0-8E16-91220C8DA182}" dt="2022-10-14T09:24:18.374" v="3861" actId="20577"/>
          <ac:spMkLst>
            <pc:docMk/>
            <pc:sldMk cId="393717077" sldId="922"/>
            <ac:spMk id="2" creationId="{6966393B-C497-E7FE-7137-DB445A370F6A}"/>
          </ac:spMkLst>
        </pc:spChg>
        <pc:spChg chg="mod">
          <ac:chgData name="Carey Lunan" userId="b7b38b7aef8a6616" providerId="LiveId" clId="{2B1C7D8F-6CED-49D0-8E16-91220C8DA182}" dt="2022-10-14T09:24:32.282" v="3920" actId="5793"/>
          <ac:spMkLst>
            <pc:docMk/>
            <pc:sldMk cId="393717077" sldId="922"/>
            <ac:spMk id="3" creationId="{256CAE6C-AB66-717C-D7C8-320D04A4A919}"/>
          </ac:spMkLst>
        </pc:spChg>
      </pc:sldChg>
      <pc:sldChg chg="modSp new del mod">
        <pc:chgData name="Carey Lunan" userId="b7b38b7aef8a6616" providerId="LiveId" clId="{2B1C7D8F-6CED-49D0-8E16-91220C8DA182}" dt="2022-10-14T11:07:06.517" v="5731" actId="47"/>
        <pc:sldMkLst>
          <pc:docMk/>
          <pc:sldMk cId="1079658983" sldId="923"/>
        </pc:sldMkLst>
        <pc:spChg chg="mod">
          <ac:chgData name="Carey Lunan" userId="b7b38b7aef8a6616" providerId="LiveId" clId="{2B1C7D8F-6CED-49D0-8E16-91220C8DA182}" dt="2022-10-14T11:04:02.183" v="5610" actId="20577"/>
          <ac:spMkLst>
            <pc:docMk/>
            <pc:sldMk cId="1079658983" sldId="923"/>
            <ac:spMk id="2" creationId="{87927C28-4954-E1B9-9BEE-F0F6E4628911}"/>
          </ac:spMkLst>
        </pc:spChg>
        <pc:spChg chg="mod">
          <ac:chgData name="Carey Lunan" userId="b7b38b7aef8a6616" providerId="LiveId" clId="{2B1C7D8F-6CED-49D0-8E16-91220C8DA182}" dt="2022-10-14T11:05:21.187" v="5689" actId="21"/>
          <ac:spMkLst>
            <pc:docMk/>
            <pc:sldMk cId="1079658983" sldId="923"/>
            <ac:spMk id="3" creationId="{06B29373-EE93-1D3F-7E9C-179FC061E402}"/>
          </ac:spMkLst>
        </pc:spChg>
      </pc:sldChg>
      <pc:sldChg chg="addSp delSp modSp new del mod">
        <pc:chgData name="Carey Lunan" userId="b7b38b7aef8a6616" providerId="LiveId" clId="{2B1C7D8F-6CED-49D0-8E16-91220C8DA182}" dt="2022-10-14T10:12:36.976" v="4142" actId="47"/>
        <pc:sldMkLst>
          <pc:docMk/>
          <pc:sldMk cId="1951005337" sldId="923"/>
        </pc:sldMkLst>
        <pc:spChg chg="del">
          <ac:chgData name="Carey Lunan" userId="b7b38b7aef8a6616" providerId="LiveId" clId="{2B1C7D8F-6CED-49D0-8E16-91220C8DA182}" dt="2022-10-14T10:04:00.305" v="4053" actId="931"/>
          <ac:spMkLst>
            <pc:docMk/>
            <pc:sldMk cId="1951005337" sldId="923"/>
            <ac:spMk id="3" creationId="{928772B4-B1D7-2695-4B08-7D8FB5E9F545}"/>
          </ac:spMkLst>
        </pc:spChg>
        <pc:picChg chg="add mod">
          <ac:chgData name="Carey Lunan" userId="b7b38b7aef8a6616" providerId="LiveId" clId="{2B1C7D8F-6CED-49D0-8E16-91220C8DA182}" dt="2022-10-14T10:04:16.183" v="4059" actId="1076"/>
          <ac:picMkLst>
            <pc:docMk/>
            <pc:sldMk cId="1951005337" sldId="923"/>
            <ac:picMk id="5" creationId="{555388AA-D108-9C88-4341-97F8511E508A}"/>
          </ac:picMkLst>
        </pc:picChg>
        <pc:picChg chg="add mod">
          <ac:chgData name="Carey Lunan" userId="b7b38b7aef8a6616" providerId="LiveId" clId="{2B1C7D8F-6CED-49D0-8E16-91220C8DA182}" dt="2022-10-14T10:04:19.604" v="4060" actId="1076"/>
          <ac:picMkLst>
            <pc:docMk/>
            <pc:sldMk cId="1951005337" sldId="923"/>
            <ac:picMk id="7" creationId="{3DE88ABA-FF2F-221D-7FA9-A9BBC1C1EFBA}"/>
          </ac:picMkLst>
        </pc:picChg>
      </pc:sldChg>
      <pc:sldChg chg="add del">
        <pc:chgData name="Carey Lunan" userId="b7b38b7aef8a6616" providerId="LiveId" clId="{2B1C7D8F-6CED-49D0-8E16-91220C8DA182}" dt="2022-10-14T09:08:34.360" v="3404"/>
        <pc:sldMkLst>
          <pc:docMk/>
          <pc:sldMk cId="3935704707" sldId="923"/>
        </pc:sldMkLst>
      </pc:sldChg>
      <pc:sldChg chg="addSp modSp new mod">
        <pc:chgData name="Carey Lunan" userId="b7b38b7aef8a6616" providerId="LiveId" clId="{2B1C7D8F-6CED-49D0-8E16-91220C8DA182}" dt="2022-10-14T11:06:56.717" v="5730" actId="20577"/>
        <pc:sldMkLst>
          <pc:docMk/>
          <pc:sldMk cId="853627110" sldId="924"/>
        </pc:sldMkLst>
        <pc:spChg chg="mod">
          <ac:chgData name="Carey Lunan" userId="b7b38b7aef8a6616" providerId="LiveId" clId="{2B1C7D8F-6CED-49D0-8E16-91220C8DA182}" dt="2022-10-14T11:05:02.771" v="5687" actId="14100"/>
          <ac:spMkLst>
            <pc:docMk/>
            <pc:sldMk cId="853627110" sldId="924"/>
            <ac:spMk id="2" creationId="{F5C0F8F4-D4D8-12E4-8ED9-A790DB77EB88}"/>
          </ac:spMkLst>
        </pc:spChg>
        <pc:spChg chg="mod">
          <ac:chgData name="Carey Lunan" userId="b7b38b7aef8a6616" providerId="LiveId" clId="{2B1C7D8F-6CED-49D0-8E16-91220C8DA182}" dt="2022-10-14T11:06:56.717" v="5730" actId="20577"/>
          <ac:spMkLst>
            <pc:docMk/>
            <pc:sldMk cId="853627110" sldId="924"/>
            <ac:spMk id="3" creationId="{98AE2EE2-D180-3B3E-D706-6EC7A0AC4304}"/>
          </ac:spMkLst>
        </pc:spChg>
        <pc:picChg chg="add mod">
          <ac:chgData name="Carey Lunan" userId="b7b38b7aef8a6616" providerId="LiveId" clId="{2B1C7D8F-6CED-49D0-8E16-91220C8DA182}" dt="2022-10-14T10:42:41.798" v="4945" actId="1076"/>
          <ac:picMkLst>
            <pc:docMk/>
            <pc:sldMk cId="853627110" sldId="924"/>
            <ac:picMk id="5" creationId="{386B124B-C96E-5D9A-26DE-E16AA3A7128B}"/>
          </ac:picMkLst>
        </pc:picChg>
        <pc:picChg chg="add mod">
          <ac:chgData name="Carey Lunan" userId="b7b38b7aef8a6616" providerId="LiveId" clId="{2B1C7D8F-6CED-49D0-8E16-91220C8DA182}" dt="2022-10-14T11:05:10.470" v="5688" actId="1076"/>
          <ac:picMkLst>
            <pc:docMk/>
            <pc:sldMk cId="853627110" sldId="924"/>
            <ac:picMk id="7" creationId="{A2256F0E-EB93-C5C7-DD77-2681A4E01DDC}"/>
          </ac:picMkLst>
        </pc:picChg>
      </pc:sldChg>
      <pc:sldChg chg="addSp modSp new mod ord">
        <pc:chgData name="Carey Lunan" userId="b7b38b7aef8a6616" providerId="LiveId" clId="{2B1C7D8F-6CED-49D0-8E16-91220C8DA182}" dt="2022-10-14T11:23:10.178" v="5960"/>
        <pc:sldMkLst>
          <pc:docMk/>
          <pc:sldMk cId="1761131505" sldId="925"/>
        </pc:sldMkLst>
        <pc:spChg chg="mod">
          <ac:chgData name="Carey Lunan" userId="b7b38b7aef8a6616" providerId="LiveId" clId="{2B1C7D8F-6CED-49D0-8E16-91220C8DA182}" dt="2022-10-14T11:23:00.688" v="5958" actId="14100"/>
          <ac:spMkLst>
            <pc:docMk/>
            <pc:sldMk cId="1761131505" sldId="925"/>
            <ac:spMk id="2" creationId="{B70B5F6E-5752-8427-F411-545C9CC922A6}"/>
          </ac:spMkLst>
        </pc:spChg>
        <pc:picChg chg="add mod ord">
          <ac:chgData name="Carey Lunan" userId="b7b38b7aef8a6616" providerId="LiveId" clId="{2B1C7D8F-6CED-49D0-8E16-91220C8DA182}" dt="2022-10-14T11:22:33.452" v="5954" actId="14100"/>
          <ac:picMkLst>
            <pc:docMk/>
            <pc:sldMk cId="1761131505" sldId="925"/>
            <ac:picMk id="5" creationId="{E76EB6E5-0009-B71F-B001-EB3CCB83F98A}"/>
          </ac:picMkLst>
        </pc:picChg>
      </pc:sldChg>
      <pc:sldChg chg="addSp delSp modSp new mod modClrScheme chgLayout">
        <pc:chgData name="Carey Lunan" userId="b7b38b7aef8a6616" providerId="LiveId" clId="{2B1C7D8F-6CED-49D0-8E16-91220C8DA182}" dt="2022-10-19T10:45:24.551" v="6384"/>
        <pc:sldMkLst>
          <pc:docMk/>
          <pc:sldMk cId="1773390921" sldId="926"/>
        </pc:sldMkLst>
        <pc:spChg chg="del mod ord">
          <ac:chgData name="Carey Lunan" userId="b7b38b7aef8a6616" providerId="LiveId" clId="{2B1C7D8F-6CED-49D0-8E16-91220C8DA182}" dt="2022-10-19T08:49:21.596" v="6031" actId="700"/>
          <ac:spMkLst>
            <pc:docMk/>
            <pc:sldMk cId="1773390921" sldId="926"/>
            <ac:spMk id="2" creationId="{D4605CCE-24F0-C32D-14FF-D8527A0CDE0C}"/>
          </ac:spMkLst>
        </pc:spChg>
        <pc:spChg chg="del mod ord">
          <ac:chgData name="Carey Lunan" userId="b7b38b7aef8a6616" providerId="LiveId" clId="{2B1C7D8F-6CED-49D0-8E16-91220C8DA182}" dt="2022-10-19T08:49:21.596" v="6031" actId="700"/>
          <ac:spMkLst>
            <pc:docMk/>
            <pc:sldMk cId="1773390921" sldId="926"/>
            <ac:spMk id="3" creationId="{D6171983-EEAD-AC2F-FAEE-117ECAB16C24}"/>
          </ac:spMkLst>
        </pc:spChg>
        <pc:spChg chg="add mod ord">
          <ac:chgData name="Carey Lunan" userId="b7b38b7aef8a6616" providerId="LiveId" clId="{2B1C7D8F-6CED-49D0-8E16-91220C8DA182}" dt="2022-10-19T08:50:07.218" v="6039"/>
          <ac:spMkLst>
            <pc:docMk/>
            <pc:sldMk cId="1773390921" sldId="926"/>
            <ac:spMk id="6" creationId="{0CA663D5-F69F-7632-2635-7F966A910BA4}"/>
          </ac:spMkLst>
        </pc:spChg>
        <pc:spChg chg="add del mod ord">
          <ac:chgData name="Carey Lunan" userId="b7b38b7aef8a6616" providerId="LiveId" clId="{2B1C7D8F-6CED-49D0-8E16-91220C8DA182}" dt="2022-10-19T08:49:37.394" v="6034"/>
          <ac:spMkLst>
            <pc:docMk/>
            <pc:sldMk cId="1773390921" sldId="926"/>
            <ac:spMk id="7" creationId="{2C41D07A-160A-C3DB-5534-8D8071E7321B}"/>
          </ac:spMkLst>
        </pc:spChg>
        <pc:spChg chg="add mod">
          <ac:chgData name="Carey Lunan" userId="b7b38b7aef8a6616" providerId="LiveId" clId="{2B1C7D8F-6CED-49D0-8E16-91220C8DA182}" dt="2022-10-19T10:45:24.551" v="6384"/>
          <ac:spMkLst>
            <pc:docMk/>
            <pc:sldMk cId="1773390921" sldId="926"/>
            <ac:spMk id="11" creationId="{27E55A22-466D-F021-22C7-51A0FF348430}"/>
          </ac:spMkLst>
        </pc:spChg>
        <pc:picChg chg="add mod">
          <ac:chgData name="Carey Lunan" userId="b7b38b7aef8a6616" providerId="LiveId" clId="{2B1C7D8F-6CED-49D0-8E16-91220C8DA182}" dt="2022-10-19T08:50:35.400" v="6047" actId="1076"/>
          <ac:picMkLst>
            <pc:docMk/>
            <pc:sldMk cId="1773390921" sldId="926"/>
            <ac:picMk id="5" creationId="{A5BBF30F-F619-4BFD-950B-9406EB9B3462}"/>
          </ac:picMkLst>
        </pc:picChg>
        <pc:picChg chg="add mod">
          <ac:chgData name="Carey Lunan" userId="b7b38b7aef8a6616" providerId="LiveId" clId="{2B1C7D8F-6CED-49D0-8E16-91220C8DA182}" dt="2022-10-19T08:50:39.194" v="6048" actId="1076"/>
          <ac:picMkLst>
            <pc:docMk/>
            <pc:sldMk cId="1773390921" sldId="926"/>
            <ac:picMk id="8" creationId="{9AEC9FF6-CAFF-742B-B1D6-0FE5587B9015}"/>
          </ac:picMkLst>
        </pc:picChg>
        <pc:picChg chg="add mod">
          <ac:chgData name="Carey Lunan" userId="b7b38b7aef8a6616" providerId="LiveId" clId="{2B1C7D8F-6CED-49D0-8E16-91220C8DA182}" dt="2022-10-19T08:50:26.556" v="6045" actId="1076"/>
          <ac:picMkLst>
            <pc:docMk/>
            <pc:sldMk cId="1773390921" sldId="926"/>
            <ac:picMk id="9" creationId="{03220324-52B8-9821-BDA0-4713F9FCAF1B}"/>
          </ac:picMkLst>
        </pc:picChg>
        <pc:picChg chg="add mod">
          <ac:chgData name="Carey Lunan" userId="b7b38b7aef8a6616" providerId="LiveId" clId="{2B1C7D8F-6CED-49D0-8E16-91220C8DA182}" dt="2022-10-19T08:50:56.239" v="6050" actId="1076"/>
          <ac:picMkLst>
            <pc:docMk/>
            <pc:sldMk cId="1773390921" sldId="926"/>
            <ac:picMk id="10" creationId="{03AE9FA6-08B1-B256-7224-F357264B7731}"/>
          </ac:picMkLst>
        </pc:picChg>
      </pc:sldChg>
      <pc:sldMasterChg chg="delSldLayout">
        <pc:chgData name="Carey Lunan" userId="b7b38b7aef8a6616" providerId="LiveId" clId="{2B1C7D8F-6CED-49D0-8E16-91220C8DA182}" dt="2022-10-12T07:13:19.793" v="784" actId="47"/>
        <pc:sldMasterMkLst>
          <pc:docMk/>
          <pc:sldMasterMk cId="1191784936" sldId="2147483661"/>
        </pc:sldMasterMkLst>
        <pc:sldLayoutChg chg="del">
          <pc:chgData name="Carey Lunan" userId="b7b38b7aef8a6616" providerId="LiveId" clId="{2B1C7D8F-6CED-49D0-8E16-91220C8DA182}" dt="2022-10-12T07:13:19.793" v="784" actId="47"/>
          <pc:sldLayoutMkLst>
            <pc:docMk/>
            <pc:sldMasterMk cId="1191784936" sldId="2147483661"/>
            <pc:sldLayoutMk cId="1973847813" sldId="2147483679"/>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A885005-C846-425F-BA83-D2D26899C95E}" type="datetimeFigureOut">
              <a:rPr lang="en-GB" smtClean="0"/>
              <a:t>13/10/2022</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3CD5435-D3F8-4831-A03B-DE3B8FEBA37A}" type="slidenum">
              <a:rPr lang="en-GB" smtClean="0"/>
              <a:t>‹#›</a:t>
            </a:fld>
            <a:endParaRPr lang="en-GB"/>
          </a:p>
        </p:txBody>
      </p:sp>
    </p:spTree>
    <p:extLst>
      <p:ext uri="{BB962C8B-B14F-4D97-AF65-F5344CB8AC3E}">
        <p14:creationId xmlns:p14="http://schemas.microsoft.com/office/powerpoint/2010/main" val="31245339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488" y="744538"/>
            <a:ext cx="6616700" cy="3722687"/>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B19E4540-8128-45E1-950B-B6585CC3C323}" type="slidenum">
              <a:rPr lang="en-GB" altLang="en-US" smtClean="0"/>
              <a:pPr>
                <a:defRPr/>
              </a:pPr>
              <a:t>2</a:t>
            </a:fld>
            <a:endParaRPr lang="en-GB" altLang="en-US"/>
          </a:p>
        </p:txBody>
      </p:sp>
    </p:spTree>
    <p:extLst>
      <p:ext uri="{BB962C8B-B14F-4D97-AF65-F5344CB8AC3E}">
        <p14:creationId xmlns:p14="http://schemas.microsoft.com/office/powerpoint/2010/main" val="37666414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B13D70AE-7358-4A1B-90E9-56D0B51B3A63}" type="slidenum">
              <a:rPr lang="en-GB" smtClean="0"/>
              <a:t>3</a:t>
            </a:fld>
            <a:endParaRPr lang="en-GB"/>
          </a:p>
        </p:txBody>
      </p:sp>
    </p:spTree>
    <p:extLst>
      <p:ext uri="{BB962C8B-B14F-4D97-AF65-F5344CB8AC3E}">
        <p14:creationId xmlns:p14="http://schemas.microsoft.com/office/powerpoint/2010/main" val="3939314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Covid 19 pandemic ‘landed’ in this context.  It shone a spotlight on pre-existing health inequality and disadvantage – and also, for many, simply exacerbated it further. </a:t>
            </a:r>
          </a:p>
        </p:txBody>
      </p:sp>
      <p:sp>
        <p:nvSpPr>
          <p:cNvPr id="4" name="Slide Number Placeholder 3"/>
          <p:cNvSpPr>
            <a:spLocks noGrp="1"/>
          </p:cNvSpPr>
          <p:nvPr>
            <p:ph type="sldNum" sz="quarter" idx="10"/>
          </p:nvPr>
        </p:nvSpPr>
        <p:spPr/>
        <p:txBody>
          <a:bodyPr/>
          <a:lstStyle/>
          <a:p>
            <a:pPr>
              <a:defRPr/>
            </a:pPr>
            <a:fld id="{FB56E811-D1CA-4BB3-8F98-5BFA061F9E19}" type="slidenum">
              <a:rPr lang="en-GB" smtClean="0"/>
              <a:pPr>
                <a:defRPr/>
              </a:pPr>
              <a:t>4</a:t>
            </a:fld>
            <a:endParaRPr lang="en-GB"/>
          </a:p>
        </p:txBody>
      </p:sp>
    </p:spTree>
    <p:extLst>
      <p:ext uri="{BB962C8B-B14F-4D97-AF65-F5344CB8AC3E}">
        <p14:creationId xmlns:p14="http://schemas.microsoft.com/office/powerpoint/2010/main" val="17910266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488" y="744538"/>
            <a:ext cx="6616700" cy="3722687"/>
          </a:xfrm>
        </p:spPr>
      </p:sp>
      <p:sp>
        <p:nvSpPr>
          <p:cNvPr id="3" name="Notes Placeholder 2"/>
          <p:cNvSpPr>
            <a:spLocks noGrp="1"/>
          </p:cNvSpPr>
          <p:nvPr>
            <p:ph type="body" idx="1"/>
          </p:nvPr>
        </p:nvSpPr>
        <p:spPr/>
        <p:txBody>
          <a:bodyPr/>
          <a:lstStyle/>
          <a:p>
            <a:r>
              <a:rPr lang="en-GB" dirty="0" err="1"/>
              <a:t>Indep</a:t>
            </a:r>
            <a:r>
              <a:rPr lang="en-GB" dirty="0"/>
              <a:t> contractor</a:t>
            </a:r>
          </a:p>
        </p:txBody>
      </p:sp>
      <p:sp>
        <p:nvSpPr>
          <p:cNvPr id="4" name="Slide Number Placeholder 3"/>
          <p:cNvSpPr>
            <a:spLocks noGrp="1"/>
          </p:cNvSpPr>
          <p:nvPr>
            <p:ph type="sldNum" sz="quarter" idx="5"/>
          </p:nvPr>
        </p:nvSpPr>
        <p:spPr/>
        <p:txBody>
          <a:bodyPr/>
          <a:lstStyle/>
          <a:p>
            <a:fld id="{71F461D4-0AEC-4765-A0F1-1F629091D804}" type="slidenum">
              <a:rPr lang="en-GB" altLang="en-US" smtClean="0"/>
              <a:pPr/>
              <a:t>6</a:t>
            </a:fld>
            <a:endParaRPr lang="en-GB" altLang="en-US"/>
          </a:p>
        </p:txBody>
      </p:sp>
    </p:spTree>
    <p:extLst>
      <p:ext uri="{BB962C8B-B14F-4D97-AF65-F5344CB8AC3E}">
        <p14:creationId xmlns:p14="http://schemas.microsoft.com/office/powerpoint/2010/main" val="2745543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Social prescribing = </a:t>
            </a:r>
            <a:r>
              <a:rPr lang="en-US" b="0" i="0" dirty="0">
                <a:effectLst/>
                <a:latin typeface="PT Sans" panose="020B0503020203020204" pitchFamily="34" charset="0"/>
              </a:rPr>
              <a:t>linking patients to relevant community resources for health</a:t>
            </a:r>
            <a:endParaRPr lang="en-GB" dirty="0"/>
          </a:p>
        </p:txBody>
      </p:sp>
      <p:sp>
        <p:nvSpPr>
          <p:cNvPr id="4" name="Slide Number Placeholder 3"/>
          <p:cNvSpPr>
            <a:spLocks noGrp="1"/>
          </p:cNvSpPr>
          <p:nvPr>
            <p:ph type="sldNum" sz="quarter" idx="5"/>
          </p:nvPr>
        </p:nvSpPr>
        <p:spPr/>
        <p:txBody>
          <a:bodyPr/>
          <a:lstStyle/>
          <a:p>
            <a:fld id="{A3CD5435-D3F8-4831-A03B-DE3B8FEBA37A}" type="slidenum">
              <a:rPr lang="en-GB" smtClean="0"/>
              <a:t>16</a:t>
            </a:fld>
            <a:endParaRPr lang="en-GB"/>
          </a:p>
        </p:txBody>
      </p:sp>
    </p:spTree>
    <p:extLst>
      <p:ext uri="{BB962C8B-B14F-4D97-AF65-F5344CB8AC3E}">
        <p14:creationId xmlns:p14="http://schemas.microsoft.com/office/powerpoint/2010/main" val="3315530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C68E656-8124-45E3-9C72-E3BB7057BCCC}" type="datetimeFigureOut">
              <a:rPr lang="en-GB" smtClean="0"/>
              <a:t>13/10/2022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9422432-11BB-45DE-AD07-6B8F9FC7E6F1}" type="slidenum">
              <a:rPr lang="en-GB" smtClean="0"/>
              <a:t>‹#›</a:t>
            </a:fld>
            <a:endParaRPr lang="en-GB"/>
          </a:p>
        </p:txBody>
      </p:sp>
    </p:spTree>
    <p:extLst>
      <p:ext uri="{BB962C8B-B14F-4D97-AF65-F5344CB8AC3E}">
        <p14:creationId xmlns:p14="http://schemas.microsoft.com/office/powerpoint/2010/main" val="37392631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2C68E656-8124-45E3-9C72-E3BB7057BCCC}" type="datetimeFigureOut">
              <a:rPr lang="en-GB" smtClean="0"/>
              <a:t>13/10/2022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9422432-11BB-45DE-AD07-6B8F9FC7E6F1}" type="slidenum">
              <a:rPr lang="en-GB" smtClean="0"/>
              <a:t>‹#›</a:t>
            </a:fld>
            <a:endParaRPr lang="en-GB"/>
          </a:p>
        </p:txBody>
      </p:sp>
    </p:spTree>
    <p:extLst>
      <p:ext uri="{BB962C8B-B14F-4D97-AF65-F5344CB8AC3E}">
        <p14:creationId xmlns:p14="http://schemas.microsoft.com/office/powerpoint/2010/main" val="38234484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C68E656-8124-45E3-9C72-E3BB7057BCCC}" type="datetimeFigureOut">
              <a:rPr lang="en-GB" smtClean="0"/>
              <a:t>13/10/2022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9422432-11BB-45DE-AD07-6B8F9FC7E6F1}" type="slidenum">
              <a:rPr lang="en-GB" smtClean="0"/>
              <a:t>‹#›</a:t>
            </a:fld>
            <a:endParaRPr lang="en-GB"/>
          </a:p>
        </p:txBody>
      </p:sp>
    </p:spTree>
    <p:extLst>
      <p:ext uri="{BB962C8B-B14F-4D97-AF65-F5344CB8AC3E}">
        <p14:creationId xmlns:p14="http://schemas.microsoft.com/office/powerpoint/2010/main" val="23621955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C68E656-8124-45E3-9C72-E3BB7057BCCC}" type="datetimeFigureOut">
              <a:rPr lang="en-GB" smtClean="0"/>
              <a:t>13/10/2022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9422432-11BB-45DE-AD07-6B8F9FC7E6F1}" type="slidenum">
              <a:rPr lang="en-GB" smtClean="0"/>
              <a:t>‹#›</a:t>
            </a:fld>
            <a:endParaRPr lang="en-GB"/>
          </a:p>
        </p:txBody>
      </p:sp>
    </p:spTree>
    <p:extLst>
      <p:ext uri="{BB962C8B-B14F-4D97-AF65-F5344CB8AC3E}">
        <p14:creationId xmlns:p14="http://schemas.microsoft.com/office/powerpoint/2010/main" val="5805603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C68E656-8124-45E3-9C72-E3BB7057BCCC}" type="datetimeFigureOut">
              <a:rPr lang="en-GB" smtClean="0"/>
              <a:t>13/10/2022</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69422432-11BB-45DE-AD07-6B8F9FC7E6F1}" type="slidenum">
              <a:rPr lang="en-GB" smtClean="0"/>
              <a:t>‹#›</a:t>
            </a:fld>
            <a:endParaRPr lang="en-GB"/>
          </a:p>
        </p:txBody>
      </p:sp>
    </p:spTree>
    <p:extLst>
      <p:ext uri="{BB962C8B-B14F-4D97-AF65-F5344CB8AC3E}">
        <p14:creationId xmlns:p14="http://schemas.microsoft.com/office/powerpoint/2010/main" val="31289523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2C68E656-8124-45E3-9C72-E3BB7057BCCC}" type="datetimeFigureOut">
              <a:rPr lang="en-GB" smtClean="0"/>
              <a:t>13/10/2022</a:t>
            </a:fld>
            <a:endParaRPr lang="en-GB"/>
          </a:p>
        </p:txBody>
      </p:sp>
      <p:sp>
        <p:nvSpPr>
          <p:cNvPr id="5" name="Footer Placeholder 3"/>
          <p:cNvSpPr>
            <a:spLocks noGrp="1"/>
          </p:cNvSpPr>
          <p:nvPr>
            <p:ph type="ftr" sz="quarter" idx="11"/>
          </p:nvPr>
        </p:nvSpPr>
        <p:spPr/>
        <p:txBody>
          <a:bodyPr/>
          <a:lstStyle/>
          <a:p>
            <a:endParaRPr lang="en-GB"/>
          </a:p>
        </p:txBody>
      </p:sp>
      <p:sp>
        <p:nvSpPr>
          <p:cNvPr id="6" name="Slide Number Placeholder 4"/>
          <p:cNvSpPr>
            <a:spLocks noGrp="1"/>
          </p:cNvSpPr>
          <p:nvPr>
            <p:ph type="sldNum" sz="quarter" idx="12"/>
          </p:nvPr>
        </p:nvSpPr>
        <p:spPr/>
        <p:txBody>
          <a:bodyPr/>
          <a:lstStyle/>
          <a:p>
            <a:fld id="{69422432-11BB-45DE-AD07-6B8F9FC7E6F1}" type="slidenum">
              <a:rPr lang="en-GB" smtClean="0"/>
              <a:t>‹#›</a:t>
            </a:fld>
            <a:endParaRPr lang="en-GB"/>
          </a:p>
        </p:txBody>
      </p:sp>
    </p:spTree>
    <p:extLst>
      <p:ext uri="{BB962C8B-B14F-4D97-AF65-F5344CB8AC3E}">
        <p14:creationId xmlns:p14="http://schemas.microsoft.com/office/powerpoint/2010/main" val="25038870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2C68E656-8124-45E3-9C72-E3BB7057BCCC}" type="datetimeFigureOut">
              <a:rPr lang="en-GB" smtClean="0"/>
              <a:t>13/10/2022</a:t>
            </a:fld>
            <a:endParaRPr lang="en-GB"/>
          </a:p>
        </p:txBody>
      </p:sp>
      <p:sp>
        <p:nvSpPr>
          <p:cNvPr id="5" name="Footer Placeholder 2"/>
          <p:cNvSpPr>
            <a:spLocks noGrp="1"/>
          </p:cNvSpPr>
          <p:nvPr>
            <p:ph type="ftr" sz="quarter" idx="11"/>
          </p:nvPr>
        </p:nvSpPr>
        <p:spPr/>
        <p:txBody>
          <a:bodyPr/>
          <a:lstStyle/>
          <a:p>
            <a:endParaRPr lang="en-GB"/>
          </a:p>
        </p:txBody>
      </p:sp>
      <p:sp>
        <p:nvSpPr>
          <p:cNvPr id="6" name="Slide Number Placeholder 3"/>
          <p:cNvSpPr>
            <a:spLocks noGrp="1"/>
          </p:cNvSpPr>
          <p:nvPr>
            <p:ph type="sldNum" sz="quarter" idx="12"/>
          </p:nvPr>
        </p:nvSpPr>
        <p:spPr/>
        <p:txBody>
          <a:bodyPr/>
          <a:lstStyle/>
          <a:p>
            <a:fld id="{69422432-11BB-45DE-AD07-6B8F9FC7E6F1}" type="slidenum">
              <a:rPr lang="en-GB" smtClean="0"/>
              <a:t>‹#›</a:t>
            </a:fld>
            <a:endParaRPr lang="en-GB"/>
          </a:p>
        </p:txBody>
      </p:sp>
    </p:spTree>
    <p:extLst>
      <p:ext uri="{BB962C8B-B14F-4D97-AF65-F5344CB8AC3E}">
        <p14:creationId xmlns:p14="http://schemas.microsoft.com/office/powerpoint/2010/main" val="19080387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2C68E656-8124-45E3-9C72-E3BB7057BCCC}" type="datetimeFigureOut">
              <a:rPr lang="en-GB" smtClean="0"/>
              <a:t>13/10/2022</a:t>
            </a:fld>
            <a:endParaRPr lang="en-GB"/>
          </a:p>
        </p:txBody>
      </p:sp>
      <p:sp>
        <p:nvSpPr>
          <p:cNvPr id="5" name="Footer Placeholder 5"/>
          <p:cNvSpPr>
            <a:spLocks noGrp="1"/>
          </p:cNvSpPr>
          <p:nvPr>
            <p:ph type="ftr" sz="quarter" idx="11"/>
          </p:nvPr>
        </p:nvSpPr>
        <p:spPr/>
        <p:txBody>
          <a:bodyPr/>
          <a:lstStyle/>
          <a:p>
            <a:endParaRPr lang="en-GB"/>
          </a:p>
        </p:txBody>
      </p:sp>
      <p:sp>
        <p:nvSpPr>
          <p:cNvPr id="6" name="Slide Number Placeholder 6"/>
          <p:cNvSpPr>
            <a:spLocks noGrp="1"/>
          </p:cNvSpPr>
          <p:nvPr>
            <p:ph type="sldNum" sz="quarter" idx="12"/>
          </p:nvPr>
        </p:nvSpPr>
        <p:spPr/>
        <p:txBody>
          <a:bodyPr/>
          <a:lstStyle/>
          <a:p>
            <a:fld id="{69422432-11BB-45DE-AD07-6B8F9FC7E6F1}" type="slidenum">
              <a:rPr lang="en-GB" smtClean="0"/>
              <a:t>‹#›</a:t>
            </a:fld>
            <a:endParaRPr lang="en-GB"/>
          </a:p>
        </p:txBody>
      </p:sp>
    </p:spTree>
    <p:extLst>
      <p:ext uri="{BB962C8B-B14F-4D97-AF65-F5344CB8AC3E}">
        <p14:creationId xmlns:p14="http://schemas.microsoft.com/office/powerpoint/2010/main" val="15085779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C68E656-8124-45E3-9C72-E3BB7057BCCC}" type="datetimeFigureOut">
              <a:rPr lang="en-GB" smtClean="0"/>
              <a:t>13/10/2022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9422432-11BB-45DE-AD07-6B8F9FC7E6F1}" type="slidenum">
              <a:rPr lang="en-GB" smtClean="0"/>
              <a:t>‹#›</a:t>
            </a:fld>
            <a:endParaRPr lang="en-GB"/>
          </a:p>
        </p:txBody>
      </p:sp>
    </p:spTree>
    <p:extLst>
      <p:ext uri="{BB962C8B-B14F-4D97-AF65-F5344CB8AC3E}">
        <p14:creationId xmlns:p14="http://schemas.microsoft.com/office/powerpoint/2010/main" val="16053160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C68E656-8124-45E3-9C72-E3BB7057BCCC}" type="datetimeFigureOut">
              <a:rPr lang="en-GB" smtClean="0"/>
              <a:t>13/10/2022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9422432-11BB-45DE-AD07-6B8F9FC7E6F1}" type="slidenum">
              <a:rPr lang="en-GB" smtClean="0"/>
              <a:t>‹#›</a:t>
            </a:fld>
            <a:endParaRPr lang="en-GB"/>
          </a:p>
        </p:txBody>
      </p:sp>
    </p:spTree>
    <p:extLst>
      <p:ext uri="{BB962C8B-B14F-4D97-AF65-F5344CB8AC3E}">
        <p14:creationId xmlns:p14="http://schemas.microsoft.com/office/powerpoint/2010/main" val="15759433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2C68E656-8124-45E3-9C72-E3BB7057BCCC}" type="datetimeFigureOut">
              <a:rPr lang="en-GB" smtClean="0"/>
              <a:t>13/10/2022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9422432-11BB-45DE-AD07-6B8F9FC7E6F1}" type="slidenum">
              <a:rPr lang="en-GB" smtClean="0"/>
              <a:t>‹#›</a:t>
            </a:fld>
            <a:endParaRPr lang="en-GB"/>
          </a:p>
        </p:txBody>
      </p:sp>
    </p:spTree>
    <p:extLst>
      <p:ext uri="{BB962C8B-B14F-4D97-AF65-F5344CB8AC3E}">
        <p14:creationId xmlns:p14="http://schemas.microsoft.com/office/powerpoint/2010/main" val="213561480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2C68E656-8124-45E3-9C72-E3BB7057BCCC}" type="datetimeFigureOut">
              <a:rPr lang="en-GB" smtClean="0"/>
              <a:t>13/10/2022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9422432-11BB-45DE-AD07-6B8F9FC7E6F1}" type="slidenum">
              <a:rPr lang="en-GB" smtClean="0"/>
              <a:t>‹#›</a:t>
            </a:fld>
            <a:endParaRPr lang="en-GB"/>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12608369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C68E656-8124-45E3-9C72-E3BB7057BCCC}" type="datetimeFigureOut">
              <a:rPr lang="en-GB" smtClean="0"/>
              <a:t>13/10/2022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9422432-11BB-45DE-AD07-6B8F9FC7E6F1}" type="slidenum">
              <a:rPr lang="en-GB" smtClean="0"/>
              <a:t>‹#›</a:t>
            </a:fld>
            <a:endParaRPr lang="en-GB"/>
          </a:p>
        </p:txBody>
      </p:sp>
    </p:spTree>
    <p:extLst>
      <p:ext uri="{BB962C8B-B14F-4D97-AF65-F5344CB8AC3E}">
        <p14:creationId xmlns:p14="http://schemas.microsoft.com/office/powerpoint/2010/main" val="406462628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2C68E656-8124-45E3-9C72-E3BB7057BCCC}" type="datetimeFigureOut">
              <a:rPr lang="en-GB" smtClean="0"/>
              <a:t>13/10/2022</a:t>
            </a:fld>
            <a:endParaRPr lang="en-GB"/>
          </a:p>
        </p:txBody>
      </p:sp>
      <p:sp>
        <p:nvSpPr>
          <p:cNvPr id="4"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9422432-11BB-45DE-AD07-6B8F9FC7E6F1}" type="slidenum">
              <a:rPr lang="en-GB" smtClean="0"/>
              <a:t>‹#›</a:t>
            </a:fld>
            <a:endParaRPr lang="en-GB"/>
          </a:p>
        </p:txBody>
      </p:sp>
    </p:spTree>
    <p:extLst>
      <p:ext uri="{BB962C8B-B14F-4D97-AF65-F5344CB8AC3E}">
        <p14:creationId xmlns:p14="http://schemas.microsoft.com/office/powerpoint/2010/main" val="8510722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2C68E656-8124-45E3-9C72-E3BB7057BCCC}" type="datetimeFigureOut">
              <a:rPr lang="en-GB" smtClean="0"/>
              <a:t>13/10/2022</a:t>
            </a:fld>
            <a:endParaRPr lang="en-GB"/>
          </a:p>
        </p:txBody>
      </p:sp>
      <p:sp>
        <p:nvSpPr>
          <p:cNvPr id="4"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9422432-11BB-45DE-AD07-6B8F9FC7E6F1}" type="slidenum">
              <a:rPr lang="en-GB" smtClean="0"/>
              <a:t>‹#›</a:t>
            </a:fld>
            <a:endParaRPr lang="en-GB"/>
          </a:p>
        </p:txBody>
      </p:sp>
    </p:spTree>
    <p:extLst>
      <p:ext uri="{BB962C8B-B14F-4D97-AF65-F5344CB8AC3E}">
        <p14:creationId xmlns:p14="http://schemas.microsoft.com/office/powerpoint/2010/main" val="428327974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C68E656-8124-45E3-9C72-E3BB7057BCCC}" type="datetimeFigureOut">
              <a:rPr lang="en-GB" smtClean="0"/>
              <a:t>13/10/2022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9422432-11BB-45DE-AD07-6B8F9FC7E6F1}" type="slidenum">
              <a:rPr lang="en-GB" smtClean="0"/>
              <a:t>‹#›</a:t>
            </a:fld>
            <a:endParaRPr lang="en-GB"/>
          </a:p>
        </p:txBody>
      </p:sp>
    </p:spTree>
    <p:extLst>
      <p:ext uri="{BB962C8B-B14F-4D97-AF65-F5344CB8AC3E}">
        <p14:creationId xmlns:p14="http://schemas.microsoft.com/office/powerpoint/2010/main" val="398349457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C68E656-8124-45E3-9C72-E3BB7057BCCC}" type="datetimeFigureOut">
              <a:rPr lang="en-GB" smtClean="0"/>
              <a:t>13/10/2022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9422432-11BB-45DE-AD07-6B8F9FC7E6F1}" type="slidenum">
              <a:rPr lang="en-GB" smtClean="0"/>
              <a:t>‹#›</a:t>
            </a:fld>
            <a:endParaRPr lang="en-GB"/>
          </a:p>
        </p:txBody>
      </p:sp>
    </p:spTree>
    <p:extLst>
      <p:ext uri="{BB962C8B-B14F-4D97-AF65-F5344CB8AC3E}">
        <p14:creationId xmlns:p14="http://schemas.microsoft.com/office/powerpoint/2010/main" val="17745480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2C68E656-8124-45E3-9C72-E3BB7057BCCC}" type="datetimeFigureOut">
              <a:rPr lang="en-GB" smtClean="0"/>
              <a:t>13/10/2022</a:t>
            </a:fld>
            <a:endParaRPr lang="en-GB"/>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GB"/>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69422432-11BB-45DE-AD07-6B8F9FC7E6F1}" type="slidenum">
              <a:rPr lang="en-GB" smtClean="0"/>
              <a:t>‹#›</a:t>
            </a:fld>
            <a:endParaRPr lang="en-GB"/>
          </a:p>
        </p:txBody>
      </p:sp>
    </p:spTree>
    <p:extLst>
      <p:ext uri="{BB962C8B-B14F-4D97-AF65-F5344CB8AC3E}">
        <p14:creationId xmlns:p14="http://schemas.microsoft.com/office/powerpoint/2010/main" val="1191784936"/>
      </p:ext>
    </p:extLst>
  </p:cSld>
  <p:clrMap bg1="dk1" tx1="lt1" bg2="dk2" tx2="lt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 id="2147483676" r:id="rId15"/>
    <p:sldLayoutId id="2147483677" r:id="rId16"/>
    <p:sldLayoutId id="2147483678"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jfif"/><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hyperlink" Target="https://twitter.com/search?q=#equity&amp;src=hashtag_click" TargetMode="External"/><Relationship Id="rId7" Type="http://schemas.openxmlformats.org/officeDocument/2006/relationships/image" Target="../media/image7.jpg"/><Relationship Id="rId2" Type="http://schemas.openxmlformats.org/officeDocument/2006/relationships/notesSlide" Target="../notesSlides/notesSlide1.xml"/><Relationship Id="rId1" Type="http://schemas.openxmlformats.org/officeDocument/2006/relationships/slideLayout" Target="../slideLayouts/slideLayout4.xml"/><Relationship Id="rId6" Type="http://schemas.openxmlformats.org/officeDocument/2006/relationships/hyperlink" Target="https://twitter.com/search?q=#QI&amp;src=hashtag_click" TargetMode="External"/><Relationship Id="rId5" Type="http://schemas.openxmlformats.org/officeDocument/2006/relationships/hyperlink" Target="https://twitter.com/search?q=#meded&amp;src=hashtag_click" TargetMode="External"/><Relationship Id="rId4" Type="http://schemas.openxmlformats.org/officeDocument/2006/relationships/hyperlink" Target="https://twitter.com/search?q=#advocacy&amp;src=hashtag_click"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elearning.rcgp.org.uk/mod/page/view.php?id=10692" TargetMode="External"/><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5.xml"/><Relationship Id="rId1" Type="http://schemas.openxmlformats.org/officeDocument/2006/relationships/slideLayout" Target="../slideLayouts/slideLayout4.xml"/><Relationship Id="rId5" Type="http://schemas.openxmlformats.org/officeDocument/2006/relationships/hyperlink" Target="https://vhscotland.org.uk/what-we-do/scottish-community-link-worker-network/" TargetMode="External"/><Relationship Id="rId4" Type="http://schemas.openxmlformats.org/officeDocument/2006/relationships/image" Target="../media/image22.png"/></Relationships>
</file>

<file path=ppt/slides/_rels/slide17.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png"/><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s://www.craigmillarmedicalgroup.co.uk/mental-wellbeing/" TargetMode="External"/><Relationship Id="rId2" Type="http://schemas.openxmlformats.org/officeDocument/2006/relationships/image" Target="../media/image26.jpe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image" Target="../media/image27.png"/><Relationship Id="rId1" Type="http://schemas.openxmlformats.org/officeDocument/2006/relationships/slideLayout" Target="../slideLayouts/slideLayout2.xml"/><Relationship Id="rId5" Type="http://schemas.openxmlformats.org/officeDocument/2006/relationships/image" Target="../media/image30.png"/><Relationship Id="rId4" Type="http://schemas.openxmlformats.org/officeDocument/2006/relationships/image" Target="../media/image29.png"/></Relationships>
</file>

<file path=ppt/slides/_rels/slide22.xml.rels><?xml version="1.0" encoding="UTF-8" standalone="yes"?>
<Relationships xmlns="http://schemas.openxmlformats.org/package/2006/relationships"><Relationship Id="rId3" Type="http://schemas.openxmlformats.org/officeDocument/2006/relationships/hyperlink" Target="https://www.improvementservice.org.uk/products-and-services/consultancy-and-support/welfare-advice-and-health-partnerships/money-worries-video" TargetMode="External"/><Relationship Id="rId7" Type="http://schemas.openxmlformats.org/officeDocument/2006/relationships/image" Target="../media/image10.pn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hyperlink" Target="https://www.cope-scotland.org/wellbeing-tips/entry/wellbeing-and-money" TargetMode="External"/><Relationship Id="rId5" Type="http://schemas.openxmlformats.org/officeDocument/2006/relationships/hyperlink" Target="https://costofliving.campaign.gov.scot/" TargetMode="External"/><Relationship Id="rId4" Type="http://schemas.openxmlformats.org/officeDocument/2006/relationships/hyperlink" Target="https://youtu.be/ge2XedoG_T8"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descr="A picture containing text, building, outdoor, colorful&#10;&#10;Description automatically generated">
            <a:extLst>
              <a:ext uri="{FF2B5EF4-FFF2-40B4-BE49-F238E27FC236}">
                <a16:creationId xmlns:a16="http://schemas.microsoft.com/office/drawing/2014/main" id="{D5858ADA-923A-E1D0-9116-7507A7C498C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3634"/>
            <a:ext cx="12192000" cy="6828922"/>
          </a:xfrm>
        </p:spPr>
      </p:pic>
      <p:sp>
        <p:nvSpPr>
          <p:cNvPr id="5" name="Title 4">
            <a:extLst>
              <a:ext uri="{FF2B5EF4-FFF2-40B4-BE49-F238E27FC236}">
                <a16:creationId xmlns:a16="http://schemas.microsoft.com/office/drawing/2014/main" id="{B8340C5F-4B3E-63ED-8976-4C3B73E3E495}"/>
              </a:ext>
            </a:extLst>
          </p:cNvPr>
          <p:cNvSpPr>
            <a:spLocks noGrp="1"/>
          </p:cNvSpPr>
          <p:nvPr>
            <p:ph type="title"/>
          </p:nvPr>
        </p:nvSpPr>
        <p:spPr>
          <a:xfrm>
            <a:off x="231228" y="94592"/>
            <a:ext cx="11813627" cy="2207173"/>
          </a:xfrm>
        </p:spPr>
        <p:txBody>
          <a:bodyPr/>
          <a:lstStyle/>
          <a:p>
            <a:r>
              <a:rPr lang="en-US" sz="5400" b="1" dirty="0"/>
              <a:t>A community-based approach </a:t>
            </a:r>
            <a:br>
              <a:rPr lang="en-US" sz="5400" b="1" dirty="0"/>
            </a:br>
            <a:r>
              <a:rPr lang="en-US" sz="5400" b="1" dirty="0"/>
              <a:t>to addressing Health Inequalities</a:t>
            </a:r>
            <a:endParaRPr lang="en-GB" sz="5400" b="1" dirty="0"/>
          </a:p>
        </p:txBody>
      </p:sp>
      <p:sp>
        <p:nvSpPr>
          <p:cNvPr id="9" name="TextBox 8">
            <a:extLst>
              <a:ext uri="{FF2B5EF4-FFF2-40B4-BE49-F238E27FC236}">
                <a16:creationId xmlns:a16="http://schemas.microsoft.com/office/drawing/2014/main" id="{175EFB13-AF0F-4E33-9101-1333B62CC426}"/>
              </a:ext>
            </a:extLst>
          </p:cNvPr>
          <p:cNvSpPr txBox="1"/>
          <p:nvPr/>
        </p:nvSpPr>
        <p:spPr>
          <a:xfrm>
            <a:off x="6716110" y="5602014"/>
            <a:ext cx="5181600" cy="707886"/>
          </a:xfrm>
          <a:prstGeom prst="rect">
            <a:avLst/>
          </a:prstGeom>
          <a:noFill/>
        </p:spPr>
        <p:txBody>
          <a:bodyPr wrap="square" rtlCol="0">
            <a:spAutoFit/>
          </a:bodyPr>
          <a:lstStyle/>
          <a:p>
            <a:r>
              <a:rPr lang="en-US" sz="4000" b="1" dirty="0"/>
              <a:t>Dr Carey Lunan, GP</a:t>
            </a:r>
            <a:endParaRPr lang="en-GB" sz="4000" b="1" dirty="0"/>
          </a:p>
        </p:txBody>
      </p:sp>
    </p:spTree>
    <p:extLst>
      <p:ext uri="{BB962C8B-B14F-4D97-AF65-F5344CB8AC3E}">
        <p14:creationId xmlns:p14="http://schemas.microsoft.com/office/powerpoint/2010/main" val="35874714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3F28462F-FA94-4915-A4BF-2C2143642D88}"/>
              </a:ext>
            </a:extLst>
          </p:cNvPr>
          <p:cNvSpPr>
            <a:spLocks noGrp="1"/>
          </p:cNvSpPr>
          <p:nvPr>
            <p:ph type="title"/>
          </p:nvPr>
        </p:nvSpPr>
        <p:spPr>
          <a:xfrm>
            <a:off x="1524000" y="274638"/>
            <a:ext cx="9144000" cy="1143000"/>
          </a:xfrm>
        </p:spPr>
        <p:txBody>
          <a:bodyPr>
            <a:normAutofit fontScale="90000"/>
          </a:bodyPr>
          <a:lstStyle/>
          <a:p>
            <a:r>
              <a:rPr lang="en-GB" sz="4000" dirty="0"/>
              <a:t>The Scottish Deep End Project </a:t>
            </a:r>
            <a:br>
              <a:rPr lang="en-GB" sz="4000" dirty="0"/>
            </a:br>
            <a:r>
              <a:rPr lang="en-GB" sz="4000" dirty="0"/>
              <a:t>2009 - 2022</a:t>
            </a:r>
          </a:p>
        </p:txBody>
      </p:sp>
      <p:sp>
        <p:nvSpPr>
          <p:cNvPr id="4" name="Content Placeholder 3">
            <a:extLst>
              <a:ext uri="{FF2B5EF4-FFF2-40B4-BE49-F238E27FC236}">
                <a16:creationId xmlns:a16="http://schemas.microsoft.com/office/drawing/2014/main" id="{D77D1990-E63E-41CF-8BA8-475C1F473304}"/>
              </a:ext>
            </a:extLst>
          </p:cNvPr>
          <p:cNvSpPr>
            <a:spLocks noGrp="1"/>
          </p:cNvSpPr>
          <p:nvPr>
            <p:ph sz="half" idx="1"/>
          </p:nvPr>
        </p:nvSpPr>
        <p:spPr>
          <a:xfrm>
            <a:off x="523982" y="1839074"/>
            <a:ext cx="5648218" cy="4744287"/>
          </a:xfrm>
        </p:spPr>
        <p:txBody>
          <a:bodyPr>
            <a:normAutofit fontScale="92500" lnSpcReduction="20000"/>
          </a:bodyPr>
          <a:lstStyle/>
          <a:p>
            <a:r>
              <a:rPr lang="en-GB" sz="2400" dirty="0"/>
              <a:t>Community of practice</a:t>
            </a:r>
          </a:p>
          <a:p>
            <a:r>
              <a:rPr lang="en-GB" sz="2400" dirty="0"/>
              <a:t>Identity and voice</a:t>
            </a:r>
          </a:p>
          <a:p>
            <a:r>
              <a:rPr lang="en-GB" sz="2400" dirty="0"/>
              <a:t>Research</a:t>
            </a:r>
          </a:p>
          <a:p>
            <a:r>
              <a:rPr lang="en-GB" sz="2400" dirty="0"/>
              <a:t>Teaching &amp; training </a:t>
            </a:r>
          </a:p>
          <a:p>
            <a:r>
              <a:rPr lang="en-GB" sz="2400" dirty="0"/>
              <a:t>Engagement events</a:t>
            </a:r>
          </a:p>
          <a:p>
            <a:r>
              <a:rPr lang="en-GB" sz="2400" dirty="0"/>
              <a:t>Roundtable discussions</a:t>
            </a:r>
          </a:p>
          <a:p>
            <a:r>
              <a:rPr lang="en-GB" sz="2400" dirty="0"/>
              <a:t>Published reports (39)</a:t>
            </a:r>
          </a:p>
          <a:p>
            <a:r>
              <a:rPr lang="en-GB" sz="2400" dirty="0"/>
              <a:t>Lobbying &amp; Advocacy</a:t>
            </a:r>
          </a:p>
          <a:p>
            <a:r>
              <a:rPr lang="en-GB" sz="2400" dirty="0"/>
              <a:t>Evidence base (projects)</a:t>
            </a:r>
          </a:p>
          <a:p>
            <a:r>
              <a:rPr lang="en-GB" sz="2400" dirty="0"/>
              <a:t>GPs from100 general practices serving the most socio-economically deprived populations in Scotland </a:t>
            </a:r>
          </a:p>
          <a:p>
            <a:endParaRPr lang="en-GB" sz="2400" dirty="0"/>
          </a:p>
          <a:p>
            <a:endParaRPr lang="en-GB" dirty="0"/>
          </a:p>
        </p:txBody>
      </p:sp>
      <p:sp>
        <p:nvSpPr>
          <p:cNvPr id="8" name="Content Placeholder 7">
            <a:extLst>
              <a:ext uri="{FF2B5EF4-FFF2-40B4-BE49-F238E27FC236}">
                <a16:creationId xmlns:a16="http://schemas.microsoft.com/office/drawing/2014/main" id="{8D93D553-CAB1-442E-B8B1-3F9FF826F307}"/>
              </a:ext>
            </a:extLst>
          </p:cNvPr>
          <p:cNvSpPr>
            <a:spLocks noGrp="1"/>
          </p:cNvSpPr>
          <p:nvPr>
            <p:ph sz="half" idx="2"/>
          </p:nvPr>
        </p:nvSpPr>
        <p:spPr>
          <a:xfrm>
            <a:off x="6172200" y="1600201"/>
            <a:ext cx="4038600" cy="4525963"/>
          </a:xfrm>
        </p:spPr>
        <p:txBody>
          <a:bodyPr>
            <a:normAutofit fontScale="92500" lnSpcReduction="20000"/>
          </a:bodyPr>
          <a:lstStyle/>
          <a:p>
            <a:pPr marL="19050" indent="0">
              <a:buNone/>
            </a:pPr>
            <a:endParaRPr lang="en-GB" dirty="0"/>
          </a:p>
          <a:p>
            <a:pPr marL="19050" indent="0">
              <a:buNone/>
            </a:pPr>
            <a:r>
              <a:rPr lang="en-GB" altLang="en-US" sz="2400" dirty="0">
                <a:solidFill>
                  <a:schemeClr val="accent3"/>
                </a:solidFill>
              </a:rPr>
              <a:t>www.gla.ac.uk/deepend</a:t>
            </a:r>
            <a:endParaRPr lang="en-GB" sz="2400" dirty="0">
              <a:solidFill>
                <a:schemeClr val="accent3"/>
              </a:solidFill>
            </a:endParaRPr>
          </a:p>
          <a:p>
            <a:pPr marL="19050" indent="0">
              <a:buNone/>
            </a:pPr>
            <a:endParaRPr lang="en-GB" sz="2400" dirty="0"/>
          </a:p>
          <a:p>
            <a:pPr marL="19050" indent="0">
              <a:buNone/>
            </a:pPr>
            <a:r>
              <a:rPr lang="en-GB" sz="2400" dirty="0"/>
              <a:t>@</a:t>
            </a:r>
            <a:r>
              <a:rPr lang="en-GB" sz="2400" dirty="0" err="1">
                <a:solidFill>
                  <a:schemeClr val="accent3"/>
                </a:solidFill>
              </a:rPr>
              <a:t>deependGP</a:t>
            </a:r>
            <a:endParaRPr lang="en-GB" sz="2400" dirty="0">
              <a:solidFill>
                <a:schemeClr val="accent3"/>
              </a:solidFill>
            </a:endParaRPr>
          </a:p>
          <a:p>
            <a:pPr marL="419100" lvl="1" indent="0">
              <a:buNone/>
            </a:pPr>
            <a:r>
              <a:rPr lang="en-GB" sz="2200" dirty="0">
                <a:hlinkClick r:id="rId3"/>
              </a:rPr>
              <a:t>#equity</a:t>
            </a:r>
            <a:r>
              <a:rPr lang="en-GB" sz="2200" dirty="0"/>
              <a:t> </a:t>
            </a:r>
          </a:p>
          <a:p>
            <a:pPr marL="419100" lvl="1" indent="0">
              <a:buNone/>
            </a:pPr>
            <a:r>
              <a:rPr lang="en-GB" sz="2200" dirty="0">
                <a:hlinkClick r:id="rId4"/>
              </a:rPr>
              <a:t>#advocacy</a:t>
            </a:r>
            <a:r>
              <a:rPr lang="en-GB" sz="2200" dirty="0"/>
              <a:t>  </a:t>
            </a:r>
          </a:p>
          <a:p>
            <a:pPr marL="419100" lvl="1" indent="0">
              <a:buNone/>
            </a:pPr>
            <a:r>
              <a:rPr lang="en-GB" sz="2200" dirty="0">
                <a:hlinkClick r:id="rId5"/>
              </a:rPr>
              <a:t>#</a:t>
            </a:r>
            <a:r>
              <a:rPr lang="en-GB" sz="2200" dirty="0" err="1">
                <a:hlinkClick r:id="rId5"/>
              </a:rPr>
              <a:t>meded</a:t>
            </a:r>
            <a:r>
              <a:rPr lang="en-GB" sz="2200" dirty="0"/>
              <a:t>  </a:t>
            </a:r>
          </a:p>
          <a:p>
            <a:pPr marL="419100" lvl="1" indent="0">
              <a:buNone/>
            </a:pPr>
            <a:r>
              <a:rPr lang="en-GB" sz="2200" dirty="0">
                <a:hlinkClick r:id="rId6"/>
              </a:rPr>
              <a:t>#QI</a:t>
            </a:r>
            <a:endParaRPr lang="en-GB" sz="2200" dirty="0"/>
          </a:p>
        </p:txBody>
      </p:sp>
      <p:pic>
        <p:nvPicPr>
          <p:cNvPr id="9" name="Content Placeholder 9">
            <a:extLst>
              <a:ext uri="{FF2B5EF4-FFF2-40B4-BE49-F238E27FC236}">
                <a16:creationId xmlns:a16="http://schemas.microsoft.com/office/drawing/2014/main" id="{F40E690E-CBD4-4281-BA83-4A8E248364E0}"/>
              </a:ext>
            </a:extLst>
          </p:cNvPr>
          <p:cNvPicPr>
            <a:picLocks noChangeAspect="1"/>
          </p:cNvPicPr>
          <p:nvPr/>
        </p:nvPicPr>
        <p:blipFill>
          <a:blip r:embed="rId7"/>
          <a:stretch>
            <a:fillRect/>
          </a:stretch>
        </p:blipFill>
        <p:spPr>
          <a:xfrm>
            <a:off x="10207625" y="5419430"/>
            <a:ext cx="1762125" cy="1238250"/>
          </a:xfrm>
          <a:prstGeom prst="rect">
            <a:avLst/>
          </a:prstGeom>
        </p:spPr>
      </p:pic>
      <p:pic>
        <p:nvPicPr>
          <p:cNvPr id="7" name="Picture 3" descr="scan0004.jpg">
            <a:extLst>
              <a:ext uri="{FF2B5EF4-FFF2-40B4-BE49-F238E27FC236}">
                <a16:creationId xmlns:a16="http://schemas.microsoft.com/office/drawing/2014/main" id="{66EB25CE-FF58-4E11-8682-463EFBD41A69}"/>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10096499" y="2369842"/>
            <a:ext cx="1984375" cy="2867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500072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9970"/>
            <a:ext cx="9404723" cy="884430"/>
          </a:xfrm>
          <a:solidFill>
            <a:srgbClr val="5382AA"/>
          </a:solidFill>
        </p:spPr>
        <p:txBody>
          <a:bodyPr/>
          <a:lstStyle/>
          <a:p>
            <a:r>
              <a:rPr lang="en-GB" dirty="0"/>
              <a:t>“Deep End” issues</a:t>
            </a:r>
          </a:p>
        </p:txBody>
      </p:sp>
      <p:sp>
        <p:nvSpPr>
          <p:cNvPr id="8" name="Content Placeholder 5"/>
          <p:cNvSpPr>
            <a:spLocks noGrp="1"/>
          </p:cNvSpPr>
          <p:nvPr>
            <p:ph sz="half" idx="1"/>
          </p:nvPr>
        </p:nvSpPr>
        <p:spPr>
          <a:xfrm>
            <a:off x="1020726" y="914400"/>
            <a:ext cx="4603897" cy="5943599"/>
          </a:xfrm>
          <a:solidFill>
            <a:schemeClr val="accent1">
              <a:lumMod val="20000"/>
              <a:lumOff val="80000"/>
            </a:schemeClr>
          </a:solidFill>
        </p:spPr>
        <p:style>
          <a:lnRef idx="1">
            <a:schemeClr val="accent1"/>
          </a:lnRef>
          <a:fillRef idx="2">
            <a:schemeClr val="accent1"/>
          </a:fillRef>
          <a:effectRef idx="1">
            <a:schemeClr val="accent1"/>
          </a:effectRef>
          <a:fontRef idx="minor">
            <a:schemeClr val="dk1"/>
          </a:fontRef>
        </p:style>
        <p:txBody>
          <a:bodyPr>
            <a:normAutofit fontScale="77500" lnSpcReduction="20000"/>
          </a:bodyPr>
          <a:lstStyle/>
          <a:p>
            <a:pPr>
              <a:buNone/>
            </a:pPr>
            <a:r>
              <a:rPr lang="en-GB" sz="2400" b="1" dirty="0">
                <a:solidFill>
                  <a:srgbClr val="FF0000"/>
                </a:solidFill>
                <a:latin typeface="Arial Narrow" pitchFamily="34" charset="0"/>
              </a:rPr>
              <a:t>	</a:t>
            </a:r>
            <a:r>
              <a:rPr lang="en-GB" sz="2900" b="1" dirty="0">
                <a:solidFill>
                  <a:srgbClr val="FF0000"/>
                </a:solidFill>
                <a:latin typeface="+mj-lt"/>
              </a:rPr>
              <a:t>ISSUES AFFECTING DEEP END COMMUNITIES</a:t>
            </a:r>
          </a:p>
          <a:p>
            <a:pPr>
              <a:buNone/>
            </a:pPr>
            <a:endParaRPr lang="en-GB" sz="2400" b="1" dirty="0">
              <a:solidFill>
                <a:srgbClr val="FF0000"/>
              </a:solidFill>
              <a:latin typeface="Arial Narrow" pitchFamily="34" charset="0"/>
            </a:endParaRPr>
          </a:p>
          <a:p>
            <a:r>
              <a:rPr lang="en-GB" sz="2600" b="1" dirty="0">
                <a:latin typeface="+mj-lt"/>
              </a:rPr>
              <a:t> Unemployment</a:t>
            </a:r>
          </a:p>
          <a:p>
            <a:r>
              <a:rPr lang="en-GB" sz="2600" b="1" dirty="0">
                <a:latin typeface="+mj-lt"/>
              </a:rPr>
              <a:t> Benefits sanctions</a:t>
            </a:r>
          </a:p>
          <a:p>
            <a:r>
              <a:rPr lang="en-GB" sz="2600" b="1" dirty="0">
                <a:latin typeface="+mj-lt"/>
              </a:rPr>
              <a:t> Cuts to services</a:t>
            </a:r>
          </a:p>
          <a:p>
            <a:r>
              <a:rPr lang="en-GB" sz="2600" b="1" dirty="0">
                <a:latin typeface="+mj-lt"/>
              </a:rPr>
              <a:t> Drugs and alcohol</a:t>
            </a:r>
          </a:p>
          <a:p>
            <a:r>
              <a:rPr lang="en-GB" sz="2600" b="1" dirty="0">
                <a:latin typeface="+mj-lt"/>
              </a:rPr>
              <a:t> Child protection</a:t>
            </a:r>
          </a:p>
          <a:p>
            <a:r>
              <a:rPr lang="en-GB" sz="2600" b="1" dirty="0">
                <a:latin typeface="+mj-lt"/>
              </a:rPr>
              <a:t> Migrant health</a:t>
            </a:r>
          </a:p>
          <a:p>
            <a:r>
              <a:rPr lang="en-GB" sz="2600" b="1" dirty="0">
                <a:latin typeface="+mj-lt"/>
              </a:rPr>
              <a:t> Vulnerable adults</a:t>
            </a:r>
          </a:p>
          <a:p>
            <a:r>
              <a:rPr lang="en-GB" sz="2600" b="1" dirty="0">
                <a:latin typeface="+mj-lt"/>
              </a:rPr>
              <a:t> Bereavement</a:t>
            </a:r>
          </a:p>
          <a:p>
            <a:r>
              <a:rPr lang="en-GB" sz="2600" b="1" dirty="0">
                <a:latin typeface="+mj-lt"/>
              </a:rPr>
              <a:t> Higher cancer prevalence</a:t>
            </a:r>
          </a:p>
          <a:p>
            <a:r>
              <a:rPr lang="en-GB" sz="2600" b="1" dirty="0">
                <a:latin typeface="+mj-lt"/>
              </a:rPr>
              <a:t> Reduced life expectancy</a:t>
            </a:r>
          </a:p>
          <a:p>
            <a:r>
              <a:rPr lang="en-GB" sz="2600" b="1" dirty="0">
                <a:latin typeface="+mj-lt"/>
              </a:rPr>
              <a:t> Covid impacts</a:t>
            </a:r>
          </a:p>
          <a:p>
            <a:r>
              <a:rPr lang="en-GB" sz="2600" b="1" dirty="0">
                <a:latin typeface="+mj-lt"/>
              </a:rPr>
              <a:t> Cost of Living crisis</a:t>
            </a:r>
          </a:p>
          <a:p>
            <a:r>
              <a:rPr lang="en-GB" sz="2600" b="1" dirty="0">
                <a:latin typeface="+mj-lt"/>
              </a:rPr>
              <a:t>…</a:t>
            </a:r>
          </a:p>
          <a:p>
            <a:endParaRPr lang="en-GB" sz="2400" b="1" dirty="0">
              <a:latin typeface="+mj-lt"/>
            </a:endParaRPr>
          </a:p>
          <a:p>
            <a:endParaRPr lang="en-GB" sz="2400" dirty="0"/>
          </a:p>
        </p:txBody>
      </p:sp>
      <p:sp>
        <p:nvSpPr>
          <p:cNvPr id="9" name="Content Placeholder 5"/>
          <p:cNvSpPr>
            <a:spLocks noGrp="1"/>
          </p:cNvSpPr>
          <p:nvPr>
            <p:ph sz="half" idx="2"/>
          </p:nvPr>
        </p:nvSpPr>
        <p:spPr>
          <a:xfrm>
            <a:off x="5922336" y="903862"/>
            <a:ext cx="4503114" cy="5954138"/>
          </a:xfrm>
          <a:solidFill>
            <a:schemeClr val="accent1">
              <a:lumMod val="20000"/>
              <a:lumOff val="80000"/>
            </a:schemeClr>
          </a:solidFill>
        </p:spPr>
        <p:style>
          <a:lnRef idx="1">
            <a:schemeClr val="accent1"/>
          </a:lnRef>
          <a:fillRef idx="2">
            <a:schemeClr val="accent1"/>
          </a:fillRef>
          <a:effectRef idx="1">
            <a:schemeClr val="accent1"/>
          </a:effectRef>
          <a:fontRef idx="minor">
            <a:schemeClr val="dk1"/>
          </a:fontRef>
        </p:style>
        <p:txBody>
          <a:bodyPr>
            <a:normAutofit fontScale="77500" lnSpcReduction="20000"/>
          </a:bodyPr>
          <a:lstStyle/>
          <a:p>
            <a:pPr>
              <a:buNone/>
            </a:pPr>
            <a:r>
              <a:rPr lang="en-GB" sz="2400" b="1" dirty="0">
                <a:solidFill>
                  <a:srgbClr val="FF0000"/>
                </a:solidFill>
                <a:latin typeface="Arial Narrow" pitchFamily="34" charset="0"/>
              </a:rPr>
              <a:t>	</a:t>
            </a:r>
            <a:r>
              <a:rPr lang="en-GB" sz="2900" b="1" dirty="0">
                <a:solidFill>
                  <a:srgbClr val="FF0000"/>
                </a:solidFill>
                <a:latin typeface="+mj-lt"/>
              </a:rPr>
              <a:t>KEY POINTS ABOUT DEEP END ENCOUNTERS</a:t>
            </a:r>
          </a:p>
          <a:p>
            <a:pPr>
              <a:buNone/>
            </a:pPr>
            <a:endParaRPr lang="en-GB" sz="2400" b="1" dirty="0">
              <a:solidFill>
                <a:srgbClr val="FF0000"/>
              </a:solidFill>
              <a:latin typeface="Arial Narrow" pitchFamily="34" charset="0"/>
            </a:endParaRPr>
          </a:p>
          <a:p>
            <a:r>
              <a:rPr lang="en-GB" sz="2900" b="1" dirty="0">
                <a:latin typeface="+mj-lt"/>
              </a:rPr>
              <a:t> Early multiple morbidity</a:t>
            </a:r>
          </a:p>
          <a:p>
            <a:r>
              <a:rPr lang="en-GB" sz="2900" b="1" dirty="0">
                <a:latin typeface="+mj-lt"/>
              </a:rPr>
              <a:t> Social complexity</a:t>
            </a:r>
          </a:p>
          <a:p>
            <a:r>
              <a:rPr lang="en-GB" sz="2900" b="1" dirty="0"/>
              <a:t> Higher consultation rates</a:t>
            </a:r>
          </a:p>
          <a:p>
            <a:r>
              <a:rPr lang="en-GB" sz="2900" b="1" dirty="0">
                <a:latin typeface="+mj-lt"/>
              </a:rPr>
              <a:t> Shortage of time</a:t>
            </a:r>
          </a:p>
          <a:p>
            <a:r>
              <a:rPr lang="en-GB" sz="2900" b="1" dirty="0">
                <a:latin typeface="+mj-lt"/>
              </a:rPr>
              <a:t> Reduced expectations</a:t>
            </a:r>
          </a:p>
          <a:p>
            <a:r>
              <a:rPr lang="en-GB" sz="2900" b="1" dirty="0">
                <a:latin typeface="+mj-lt"/>
              </a:rPr>
              <a:t> Lower enablement</a:t>
            </a:r>
          </a:p>
          <a:p>
            <a:r>
              <a:rPr lang="en-GB" sz="2900" b="1" dirty="0">
                <a:latin typeface="+mj-lt"/>
              </a:rPr>
              <a:t> Poor health literacy</a:t>
            </a:r>
          </a:p>
          <a:p>
            <a:r>
              <a:rPr lang="en-GB" sz="2900" b="1" dirty="0">
                <a:latin typeface="+mj-lt"/>
              </a:rPr>
              <a:t> Translated appointments</a:t>
            </a:r>
          </a:p>
          <a:p>
            <a:r>
              <a:rPr lang="en-GB" sz="2900" b="1" dirty="0">
                <a:latin typeface="+mj-lt"/>
              </a:rPr>
              <a:t> Practitioner stress</a:t>
            </a:r>
          </a:p>
          <a:p>
            <a:r>
              <a:rPr lang="en-GB" sz="2900" b="1" dirty="0">
                <a:latin typeface="+mj-lt"/>
              </a:rPr>
              <a:t> Weak interfaces</a:t>
            </a:r>
          </a:p>
          <a:p>
            <a:r>
              <a:rPr lang="en-GB" sz="2900" b="1" dirty="0">
                <a:latin typeface="+mj-lt"/>
              </a:rPr>
              <a:t> …</a:t>
            </a:r>
          </a:p>
          <a:p>
            <a:endParaRPr lang="en-GB" sz="2400" dirty="0"/>
          </a:p>
        </p:txBody>
      </p:sp>
      <p:sp>
        <p:nvSpPr>
          <p:cNvPr id="3" name="TextBox 2">
            <a:extLst>
              <a:ext uri="{FF2B5EF4-FFF2-40B4-BE49-F238E27FC236}">
                <a16:creationId xmlns:a16="http://schemas.microsoft.com/office/drawing/2014/main" id="{E1349E6B-2FCD-433C-BEE8-065B69ADD133}"/>
              </a:ext>
            </a:extLst>
          </p:cNvPr>
          <p:cNvSpPr txBox="1"/>
          <p:nvPr/>
        </p:nvSpPr>
        <p:spPr>
          <a:xfrm>
            <a:off x="0" y="5592857"/>
            <a:ext cx="12192000" cy="338554"/>
          </a:xfrm>
          <a:prstGeom prst="rect">
            <a:avLst/>
          </a:prstGeom>
          <a:noFill/>
          <a:ln>
            <a:solidFill>
              <a:schemeClr val="tx1"/>
            </a:solidFill>
          </a:ln>
        </p:spPr>
        <p:txBody>
          <a:bodyPr wrap="square" rtlCol="0">
            <a:spAutoFit/>
          </a:bodyPr>
          <a:lstStyle/>
          <a:p>
            <a:endParaRPr lang="en-GB" sz="1600" dirty="0">
              <a:latin typeface="Arial" panose="020B0604020202020204" pitchFamily="34" charset="0"/>
              <a:cs typeface="Arial" panose="020B0604020202020204" pitchFamily="34" charset="0"/>
            </a:endParaRPr>
          </a:p>
        </p:txBody>
      </p:sp>
      <p:pic>
        <p:nvPicPr>
          <p:cNvPr id="4" name="Content Placeholder 9">
            <a:extLst>
              <a:ext uri="{FF2B5EF4-FFF2-40B4-BE49-F238E27FC236}">
                <a16:creationId xmlns:a16="http://schemas.microsoft.com/office/drawing/2014/main" id="{B146D908-0753-4733-F6EC-427C5BB19D83}"/>
              </a:ext>
            </a:extLst>
          </p:cNvPr>
          <p:cNvPicPr>
            <a:picLocks noChangeAspect="1"/>
          </p:cNvPicPr>
          <p:nvPr/>
        </p:nvPicPr>
        <p:blipFill>
          <a:blip r:embed="rId3"/>
          <a:stretch>
            <a:fillRect/>
          </a:stretch>
        </p:blipFill>
        <p:spPr>
          <a:xfrm>
            <a:off x="10429875" y="0"/>
            <a:ext cx="1762125" cy="1238250"/>
          </a:xfrm>
          <a:prstGeom prst="rect">
            <a:avLst/>
          </a:prstGeom>
        </p:spPr>
      </p:pic>
    </p:spTree>
    <p:extLst>
      <p:ext uri="{BB962C8B-B14F-4D97-AF65-F5344CB8AC3E}">
        <p14:creationId xmlns:p14="http://schemas.microsoft.com/office/powerpoint/2010/main" val="42152675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p:txBody>
          <a:bodyPr/>
          <a:lstStyle/>
          <a:p>
            <a:r>
              <a:rPr lang="en-US" altLang="en-US" dirty="0">
                <a:solidFill>
                  <a:schemeClr val="accent3"/>
                </a:solidFill>
              </a:rPr>
              <a:t>These features drive the INVERSE CARE LAW</a:t>
            </a:r>
            <a:endParaRPr lang="en-GB" altLang="en-US" dirty="0">
              <a:solidFill>
                <a:schemeClr val="accent3"/>
              </a:solidFill>
            </a:endParaRPr>
          </a:p>
        </p:txBody>
      </p:sp>
      <p:pic>
        <p:nvPicPr>
          <p:cNvPr id="5" name="Picture 2">
            <a:extLst>
              <a:ext uri="{FF2B5EF4-FFF2-40B4-BE49-F238E27FC236}">
                <a16:creationId xmlns:a16="http://schemas.microsoft.com/office/drawing/2014/main" id="{1B83CD82-4F57-4F18-B634-95A6D58B51D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58377" y="1417153"/>
            <a:ext cx="4017681" cy="402369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a:extLst>
              <a:ext uri="{FF2B5EF4-FFF2-40B4-BE49-F238E27FC236}">
                <a16:creationId xmlns:a16="http://schemas.microsoft.com/office/drawing/2014/main" id="{B6FC6F51-5F25-4650-97A4-F83F7C3EDCC8}"/>
              </a:ext>
            </a:extLst>
          </p:cNvPr>
          <p:cNvSpPr txBox="1"/>
          <p:nvPr/>
        </p:nvSpPr>
        <p:spPr>
          <a:xfrm>
            <a:off x="6358377" y="5441369"/>
            <a:ext cx="4017681" cy="400110"/>
          </a:xfrm>
          <a:prstGeom prst="rect">
            <a:avLst/>
          </a:prstGeom>
          <a:noFill/>
          <a:ln>
            <a:solidFill>
              <a:schemeClr val="accent1">
                <a:shade val="95000"/>
                <a:satMod val="105000"/>
              </a:schemeClr>
            </a:solidFill>
          </a:ln>
        </p:spPr>
        <p:txBody>
          <a:bodyPr wrap="square" rtlCol="0">
            <a:spAutoFit/>
          </a:bodyPr>
          <a:lstStyle/>
          <a:p>
            <a:r>
              <a:rPr lang="en-GB" sz="2000" i="1" dirty="0"/>
              <a:t>Dr Julian Tudor Hart, </a:t>
            </a:r>
            <a:r>
              <a:rPr lang="en-GB" sz="2000" dirty="0"/>
              <a:t>1927-2018</a:t>
            </a:r>
            <a:endParaRPr lang="en-GB" sz="2000" i="1" dirty="0"/>
          </a:p>
        </p:txBody>
      </p:sp>
      <p:sp>
        <p:nvSpPr>
          <p:cNvPr id="3" name="Content Placeholder 2">
            <a:extLst>
              <a:ext uri="{FF2B5EF4-FFF2-40B4-BE49-F238E27FC236}">
                <a16:creationId xmlns:a16="http://schemas.microsoft.com/office/drawing/2014/main" id="{807EE829-DA5E-4627-A209-FB2BAFDC7B79}"/>
              </a:ext>
            </a:extLst>
          </p:cNvPr>
          <p:cNvSpPr>
            <a:spLocks noGrp="1"/>
          </p:cNvSpPr>
          <p:nvPr>
            <p:ph sz="half" idx="1"/>
          </p:nvPr>
        </p:nvSpPr>
        <p:spPr>
          <a:xfrm>
            <a:off x="439838" y="2203315"/>
            <a:ext cx="5656162" cy="2845341"/>
          </a:xfrm>
        </p:spPr>
        <p:txBody>
          <a:bodyPr>
            <a:normAutofit/>
          </a:bodyPr>
          <a:lstStyle/>
          <a:p>
            <a:pPr marL="0" indent="0">
              <a:buNone/>
            </a:pPr>
            <a:r>
              <a:rPr lang="en-GB" i="1" dirty="0"/>
              <a:t>“the availability of good medical care tends to vary inversely with the need for it in the population served. This inverse care law operates more completely where medical care is most exposed to market forces, and less so where such exposure is reduced. “</a:t>
            </a:r>
          </a:p>
          <a:p>
            <a:pPr marL="0" indent="0">
              <a:buNone/>
            </a:pPr>
            <a:endParaRPr lang="en-GB" i="1" dirty="0"/>
          </a:p>
          <a:p>
            <a:pPr marL="0" indent="0">
              <a:buNone/>
            </a:pPr>
            <a:r>
              <a:rPr lang="en-GB" i="1"/>
              <a:t>The Lancet, 1971.</a:t>
            </a:r>
            <a:endParaRPr lang="en-GB" i="1" dirty="0"/>
          </a:p>
          <a:p>
            <a:pPr marL="0" indent="0">
              <a:buNone/>
            </a:pPr>
            <a:endParaRPr lang="en-GB" i="1" dirty="0"/>
          </a:p>
          <a:p>
            <a:pPr marL="0" indent="0">
              <a:buNone/>
            </a:pPr>
            <a:endParaRPr lang="en-GB" i="1" dirty="0"/>
          </a:p>
        </p:txBody>
      </p:sp>
      <p:pic>
        <p:nvPicPr>
          <p:cNvPr id="7" name="Picture 6">
            <a:extLst>
              <a:ext uri="{FF2B5EF4-FFF2-40B4-BE49-F238E27FC236}">
                <a16:creationId xmlns:a16="http://schemas.microsoft.com/office/drawing/2014/main" id="{986C267A-2C43-45FD-809B-84ACA1015CE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76058" y="0"/>
            <a:ext cx="1453888" cy="1194634"/>
          </a:xfrm>
          <a:prstGeom prst="rect">
            <a:avLst/>
          </a:prstGeom>
        </p:spPr>
      </p:pic>
    </p:spTree>
    <p:extLst>
      <p:ext uri="{BB962C8B-B14F-4D97-AF65-F5344CB8AC3E}">
        <p14:creationId xmlns:p14="http://schemas.microsoft.com/office/powerpoint/2010/main" val="29079712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74B582-A328-442F-85D2-E895D10C74D9}"/>
              </a:ext>
            </a:extLst>
          </p:cNvPr>
          <p:cNvSpPr>
            <a:spLocks noGrp="1"/>
          </p:cNvSpPr>
          <p:nvPr>
            <p:ph type="title"/>
          </p:nvPr>
        </p:nvSpPr>
        <p:spPr/>
        <p:txBody>
          <a:bodyPr/>
          <a:lstStyle/>
          <a:p>
            <a:r>
              <a:rPr lang="en-US" sz="6000" dirty="0"/>
              <a:t>BUT….</a:t>
            </a:r>
            <a:endParaRPr lang="en-GB" sz="6000" dirty="0"/>
          </a:p>
        </p:txBody>
      </p:sp>
      <p:sp>
        <p:nvSpPr>
          <p:cNvPr id="3" name="Content Placeholder 2">
            <a:extLst>
              <a:ext uri="{FF2B5EF4-FFF2-40B4-BE49-F238E27FC236}">
                <a16:creationId xmlns:a16="http://schemas.microsoft.com/office/drawing/2014/main" id="{B88B7986-BF79-41B5-896B-70814EAD04B5}"/>
              </a:ext>
            </a:extLst>
          </p:cNvPr>
          <p:cNvSpPr>
            <a:spLocks noGrp="1"/>
          </p:cNvSpPr>
          <p:nvPr>
            <p:ph idx="1"/>
          </p:nvPr>
        </p:nvSpPr>
        <p:spPr>
          <a:xfrm>
            <a:off x="259080" y="2052918"/>
            <a:ext cx="11536680" cy="4195481"/>
          </a:xfrm>
        </p:spPr>
        <p:txBody>
          <a:bodyPr>
            <a:normAutofit/>
          </a:bodyPr>
          <a:lstStyle/>
          <a:p>
            <a:pPr marL="0" indent="0" algn="ctr">
              <a:buNone/>
            </a:pPr>
            <a:r>
              <a:rPr lang="en-GB" sz="4800" dirty="0">
                <a:solidFill>
                  <a:schemeClr val="accent3"/>
                </a:solidFill>
              </a:rPr>
              <a:t>What are the enabling and unique features of general practice </a:t>
            </a:r>
            <a:br>
              <a:rPr lang="en-GB" sz="4800" dirty="0">
                <a:solidFill>
                  <a:schemeClr val="accent3"/>
                </a:solidFill>
              </a:rPr>
            </a:br>
            <a:r>
              <a:rPr lang="en-GB" sz="4800" dirty="0" err="1">
                <a:solidFill>
                  <a:schemeClr val="accent3"/>
                </a:solidFill>
              </a:rPr>
              <a:t>wrt</a:t>
            </a:r>
            <a:r>
              <a:rPr lang="en-GB" sz="4800" dirty="0">
                <a:solidFill>
                  <a:schemeClr val="accent3"/>
                </a:solidFill>
              </a:rPr>
              <a:t> improving population health and addressing health inequity?</a:t>
            </a:r>
            <a:endParaRPr lang="en-GB" sz="4800" dirty="0"/>
          </a:p>
        </p:txBody>
      </p:sp>
      <p:pic>
        <p:nvPicPr>
          <p:cNvPr id="6" name="Picture 5">
            <a:extLst>
              <a:ext uri="{FF2B5EF4-FFF2-40B4-BE49-F238E27FC236}">
                <a16:creationId xmlns:a16="http://schemas.microsoft.com/office/drawing/2014/main" id="{525EF888-E6DB-81F1-C2A3-59167539794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64639" y="0"/>
            <a:ext cx="1727361" cy="1419342"/>
          </a:xfrm>
          <a:prstGeom prst="rect">
            <a:avLst/>
          </a:prstGeom>
        </p:spPr>
      </p:pic>
    </p:spTree>
    <p:extLst>
      <p:ext uri="{BB962C8B-B14F-4D97-AF65-F5344CB8AC3E}">
        <p14:creationId xmlns:p14="http://schemas.microsoft.com/office/powerpoint/2010/main" val="23731598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EF67CAF-53FC-4B4A-9A8C-FD7E082873BF}"/>
              </a:ext>
            </a:extLst>
          </p:cNvPr>
          <p:cNvSpPr>
            <a:spLocks noGrp="1"/>
          </p:cNvSpPr>
          <p:nvPr>
            <p:ph type="title"/>
          </p:nvPr>
        </p:nvSpPr>
        <p:spPr>
          <a:xfrm>
            <a:off x="1" y="274637"/>
            <a:ext cx="12192000" cy="1389775"/>
          </a:xfrm>
        </p:spPr>
        <p:txBody>
          <a:bodyPr/>
          <a:lstStyle/>
          <a:p>
            <a:endParaRPr lang="en-GB" sz="3600" dirty="0">
              <a:solidFill>
                <a:schemeClr val="accent3"/>
              </a:solidFill>
            </a:endParaRPr>
          </a:p>
        </p:txBody>
      </p:sp>
      <p:sp>
        <p:nvSpPr>
          <p:cNvPr id="5" name="Content Placeholder 4">
            <a:extLst>
              <a:ext uri="{FF2B5EF4-FFF2-40B4-BE49-F238E27FC236}">
                <a16:creationId xmlns:a16="http://schemas.microsoft.com/office/drawing/2014/main" id="{8F99792E-2C73-41BD-8E0B-135EEF1DB473}"/>
              </a:ext>
            </a:extLst>
          </p:cNvPr>
          <p:cNvSpPr>
            <a:spLocks noGrp="1"/>
          </p:cNvSpPr>
          <p:nvPr>
            <p:ph idx="1"/>
          </p:nvPr>
        </p:nvSpPr>
        <p:spPr>
          <a:xfrm>
            <a:off x="717630" y="1021080"/>
            <a:ext cx="9493170" cy="5836920"/>
          </a:xfrm>
        </p:spPr>
        <p:txBody>
          <a:bodyPr>
            <a:normAutofit/>
          </a:bodyPr>
          <a:lstStyle/>
          <a:p>
            <a:r>
              <a:rPr lang="en-GB" sz="3200" dirty="0"/>
              <a:t>Population coverage</a:t>
            </a:r>
          </a:p>
          <a:p>
            <a:r>
              <a:rPr lang="en-GB" sz="3200" dirty="0"/>
              <a:t>Contextual care</a:t>
            </a:r>
          </a:p>
          <a:p>
            <a:r>
              <a:rPr lang="en-GB" sz="3200" dirty="0"/>
              <a:t>Continuity of care</a:t>
            </a:r>
          </a:p>
          <a:p>
            <a:r>
              <a:rPr lang="en-GB" sz="3200" dirty="0"/>
              <a:t>Coordination of care</a:t>
            </a:r>
          </a:p>
          <a:p>
            <a:r>
              <a:rPr lang="en-GB" sz="3200" dirty="0"/>
              <a:t>Inclusivity of care</a:t>
            </a:r>
          </a:p>
          <a:p>
            <a:r>
              <a:rPr lang="en-GB" sz="3200" dirty="0"/>
              <a:t>Frontline experience</a:t>
            </a:r>
          </a:p>
          <a:p>
            <a:r>
              <a:rPr lang="en-GB" sz="3200" dirty="0"/>
              <a:t>Professional autonomy </a:t>
            </a:r>
          </a:p>
          <a:p>
            <a:r>
              <a:rPr lang="en-GB" sz="3200" dirty="0">
                <a:solidFill>
                  <a:srgbClr val="FF0000"/>
                </a:solidFill>
              </a:rPr>
              <a:t>Team working</a:t>
            </a:r>
          </a:p>
          <a:p>
            <a:r>
              <a:rPr lang="en-GB" sz="3200" dirty="0">
                <a:solidFill>
                  <a:srgbClr val="FF0000"/>
                </a:solidFill>
              </a:rPr>
              <a:t>Advocacy role</a:t>
            </a:r>
          </a:p>
          <a:p>
            <a:pPr marL="0" indent="0">
              <a:buNone/>
            </a:pPr>
            <a:endParaRPr lang="en-GB" sz="3200" dirty="0"/>
          </a:p>
        </p:txBody>
      </p:sp>
      <p:pic>
        <p:nvPicPr>
          <p:cNvPr id="3" name="Picture 2" descr="A picture containing person, indoor&#10;&#10;Description automatically generated">
            <a:extLst>
              <a:ext uri="{FF2B5EF4-FFF2-40B4-BE49-F238E27FC236}">
                <a16:creationId xmlns:a16="http://schemas.microsoft.com/office/drawing/2014/main" id="{717D6C64-B341-4898-BCEF-8D7FAC7A6B6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49715" y="2952357"/>
            <a:ext cx="4635487" cy="3034743"/>
          </a:xfrm>
          <a:prstGeom prst="rect">
            <a:avLst/>
          </a:prstGeom>
        </p:spPr>
      </p:pic>
      <p:pic>
        <p:nvPicPr>
          <p:cNvPr id="2" name="Picture 1">
            <a:extLst>
              <a:ext uri="{FF2B5EF4-FFF2-40B4-BE49-F238E27FC236}">
                <a16:creationId xmlns:a16="http://schemas.microsoft.com/office/drawing/2014/main" id="{0C3ECF82-1014-A064-E1CA-3705E24C039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464638" y="0"/>
            <a:ext cx="1727361" cy="1419342"/>
          </a:xfrm>
          <a:prstGeom prst="rect">
            <a:avLst/>
          </a:prstGeom>
        </p:spPr>
      </p:pic>
    </p:spTree>
    <p:extLst>
      <p:ext uri="{BB962C8B-B14F-4D97-AF65-F5344CB8AC3E}">
        <p14:creationId xmlns:p14="http://schemas.microsoft.com/office/powerpoint/2010/main" val="2293129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outdoor, cloudy, nature, clouds&#10;&#10;Description automatically generated">
            <a:extLst>
              <a:ext uri="{FF2B5EF4-FFF2-40B4-BE49-F238E27FC236}">
                <a16:creationId xmlns:a16="http://schemas.microsoft.com/office/drawing/2014/main" id="{E76EB6E5-0009-B71F-B001-EB3CCB83F98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B70B5F6E-5752-8427-F411-545C9CC922A6}"/>
              </a:ext>
            </a:extLst>
          </p:cNvPr>
          <p:cNvSpPr>
            <a:spLocks noGrp="1"/>
          </p:cNvSpPr>
          <p:nvPr>
            <p:ph type="ctrTitle"/>
          </p:nvPr>
        </p:nvSpPr>
        <p:spPr>
          <a:xfrm>
            <a:off x="1154955" y="1447800"/>
            <a:ext cx="9882090" cy="3329581"/>
          </a:xfrm>
        </p:spPr>
        <p:txBody>
          <a:bodyPr/>
          <a:lstStyle/>
          <a:p>
            <a:pPr algn="ctr"/>
            <a:r>
              <a:rPr lang="en-US" sz="6600" dirty="0">
                <a:solidFill>
                  <a:schemeClr val="bg1">
                    <a:lumMod val="95000"/>
                    <a:lumOff val="5000"/>
                  </a:schemeClr>
                </a:solidFill>
              </a:rPr>
              <a:t>A Global Pandemic,</a:t>
            </a:r>
            <a:br>
              <a:rPr lang="en-US" sz="6600" dirty="0">
                <a:solidFill>
                  <a:schemeClr val="bg1">
                    <a:lumMod val="95000"/>
                    <a:lumOff val="5000"/>
                  </a:schemeClr>
                </a:solidFill>
              </a:rPr>
            </a:br>
            <a:r>
              <a:rPr lang="en-US" sz="6600" dirty="0">
                <a:solidFill>
                  <a:schemeClr val="bg1">
                    <a:lumMod val="95000"/>
                    <a:lumOff val="5000"/>
                  </a:schemeClr>
                </a:solidFill>
              </a:rPr>
              <a:t>then,</a:t>
            </a:r>
            <a:br>
              <a:rPr lang="en-US" sz="6600" dirty="0">
                <a:solidFill>
                  <a:schemeClr val="bg1">
                    <a:lumMod val="95000"/>
                    <a:lumOff val="5000"/>
                  </a:schemeClr>
                </a:solidFill>
              </a:rPr>
            </a:br>
            <a:r>
              <a:rPr lang="en-US" sz="6600" dirty="0">
                <a:solidFill>
                  <a:schemeClr val="bg1">
                    <a:lumMod val="95000"/>
                    <a:lumOff val="5000"/>
                  </a:schemeClr>
                </a:solidFill>
              </a:rPr>
              <a:t>a Cost of Living Crisis.</a:t>
            </a:r>
            <a:endParaRPr lang="en-GB" sz="6600" dirty="0">
              <a:solidFill>
                <a:schemeClr val="bg1">
                  <a:lumMod val="95000"/>
                  <a:lumOff val="5000"/>
                </a:schemeClr>
              </a:solidFill>
            </a:endParaRPr>
          </a:p>
        </p:txBody>
      </p:sp>
      <p:sp>
        <p:nvSpPr>
          <p:cNvPr id="3" name="Subtitle 2">
            <a:extLst>
              <a:ext uri="{FF2B5EF4-FFF2-40B4-BE49-F238E27FC236}">
                <a16:creationId xmlns:a16="http://schemas.microsoft.com/office/drawing/2014/main" id="{8B1F28F5-1D9B-C0BA-DD88-09FE8626161D}"/>
              </a:ext>
            </a:extLst>
          </p:cNvPr>
          <p:cNvSpPr>
            <a:spLocks noGrp="1"/>
          </p:cNvSpPr>
          <p:nvPr>
            <p:ph type="subTitle" idx="1"/>
          </p:nvPr>
        </p:nvSpPr>
        <p:spPr/>
        <p:txBody>
          <a:bodyPr/>
          <a:lstStyle/>
          <a:p>
            <a:endParaRPr lang="en-GB"/>
          </a:p>
        </p:txBody>
      </p:sp>
    </p:spTree>
    <p:extLst>
      <p:ext uri="{BB962C8B-B14F-4D97-AF65-F5344CB8AC3E}">
        <p14:creationId xmlns:p14="http://schemas.microsoft.com/office/powerpoint/2010/main" val="17611315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95757D-F870-43E4-A6F4-C87711B85173}"/>
              </a:ext>
            </a:extLst>
          </p:cNvPr>
          <p:cNvSpPr>
            <a:spLocks noGrp="1"/>
          </p:cNvSpPr>
          <p:nvPr>
            <p:ph type="title"/>
          </p:nvPr>
        </p:nvSpPr>
        <p:spPr/>
        <p:txBody>
          <a:bodyPr/>
          <a:lstStyle/>
          <a:p>
            <a:r>
              <a:rPr lang="en-GB" dirty="0">
                <a:solidFill>
                  <a:srgbClr val="92D050"/>
                </a:solidFill>
              </a:rPr>
              <a:t>Direct effects of Covid-19</a:t>
            </a:r>
          </a:p>
        </p:txBody>
      </p:sp>
      <p:sp>
        <p:nvSpPr>
          <p:cNvPr id="3" name="Content Placeholder 2">
            <a:extLst>
              <a:ext uri="{FF2B5EF4-FFF2-40B4-BE49-F238E27FC236}">
                <a16:creationId xmlns:a16="http://schemas.microsoft.com/office/drawing/2014/main" id="{20893615-0619-4AC8-BDA0-2C0A78D21B86}"/>
              </a:ext>
            </a:extLst>
          </p:cNvPr>
          <p:cNvSpPr>
            <a:spLocks noGrp="1"/>
          </p:cNvSpPr>
          <p:nvPr>
            <p:ph idx="1"/>
          </p:nvPr>
        </p:nvSpPr>
        <p:spPr/>
        <p:txBody>
          <a:bodyPr>
            <a:normAutofit fontScale="92500" lnSpcReduction="20000"/>
          </a:bodyPr>
          <a:lstStyle/>
          <a:p>
            <a:pPr marL="0" indent="0">
              <a:buNone/>
            </a:pPr>
            <a:r>
              <a:rPr lang="en-GB" dirty="0"/>
              <a:t>‘‘</a:t>
            </a:r>
            <a:r>
              <a:rPr lang="en-GB" sz="3200" dirty="0">
                <a:solidFill>
                  <a:srgbClr val="FF0000"/>
                </a:solidFill>
              </a:rPr>
              <a:t>Triple Whammy</a:t>
            </a:r>
            <a:r>
              <a:rPr lang="en-GB" dirty="0"/>
              <a:t>’ of risk:</a:t>
            </a:r>
          </a:p>
          <a:p>
            <a:pPr lvl="1"/>
            <a:r>
              <a:rPr lang="en-GB" sz="2800" dirty="0">
                <a:solidFill>
                  <a:srgbClr val="FFFF00"/>
                </a:solidFill>
              </a:rPr>
              <a:t>More likely to catch Covid19 </a:t>
            </a:r>
            <a:r>
              <a:rPr lang="en-GB" sz="2800" dirty="0"/>
              <a:t>(frontline jobs, less able to WFH, more crowded accommodation, more reliant on public transport etc)</a:t>
            </a:r>
          </a:p>
          <a:p>
            <a:pPr lvl="1"/>
            <a:r>
              <a:rPr lang="en-GB" sz="2800" dirty="0">
                <a:solidFill>
                  <a:srgbClr val="FFFF00"/>
                </a:solidFill>
              </a:rPr>
              <a:t>More likely to get sick or die from Covid19 </a:t>
            </a:r>
            <a:r>
              <a:rPr lang="en-GB" sz="2800" dirty="0"/>
              <a:t>(poorer underlying health; disease of ‘old age’ 10-15 </a:t>
            </a:r>
            <a:r>
              <a:rPr lang="en-GB" sz="2800" dirty="0" err="1"/>
              <a:t>yrs</a:t>
            </a:r>
            <a:r>
              <a:rPr lang="en-GB" sz="2800" dirty="0"/>
              <a:t> younger, reduced life expectancy,)</a:t>
            </a:r>
          </a:p>
          <a:p>
            <a:pPr lvl="1"/>
            <a:r>
              <a:rPr lang="en-GB" sz="2800" dirty="0">
                <a:solidFill>
                  <a:srgbClr val="FFFF00"/>
                </a:solidFill>
              </a:rPr>
              <a:t>Less likely to be vaccinated against Covid19 </a:t>
            </a:r>
            <a:r>
              <a:rPr lang="en-GB" sz="2800" dirty="0"/>
              <a:t>(logistical, social, financial reasons, also disadvantaged by a (chronological) age-related vaccine rollout)</a:t>
            </a:r>
          </a:p>
        </p:txBody>
      </p:sp>
    </p:spTree>
    <p:extLst>
      <p:ext uri="{BB962C8B-B14F-4D97-AF65-F5344CB8AC3E}">
        <p14:creationId xmlns:p14="http://schemas.microsoft.com/office/powerpoint/2010/main" val="24403410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B8984A-571A-43F1-97CF-F74E76964EE3}"/>
              </a:ext>
            </a:extLst>
          </p:cNvPr>
          <p:cNvSpPr>
            <a:spLocks noGrp="1"/>
          </p:cNvSpPr>
          <p:nvPr>
            <p:ph type="title"/>
          </p:nvPr>
        </p:nvSpPr>
        <p:spPr/>
        <p:txBody>
          <a:bodyPr/>
          <a:lstStyle/>
          <a:p>
            <a:r>
              <a:rPr lang="en-GB" dirty="0">
                <a:solidFill>
                  <a:srgbClr val="92D050"/>
                </a:solidFill>
              </a:rPr>
              <a:t>Indirect effects of Covid 19</a:t>
            </a:r>
          </a:p>
        </p:txBody>
      </p:sp>
      <p:sp>
        <p:nvSpPr>
          <p:cNvPr id="3" name="Content Placeholder 2">
            <a:extLst>
              <a:ext uri="{FF2B5EF4-FFF2-40B4-BE49-F238E27FC236}">
                <a16:creationId xmlns:a16="http://schemas.microsoft.com/office/drawing/2014/main" id="{C9310CF3-BD1E-42F7-B667-5A93A3E3E6D5}"/>
              </a:ext>
            </a:extLst>
          </p:cNvPr>
          <p:cNvSpPr>
            <a:spLocks noGrp="1"/>
          </p:cNvSpPr>
          <p:nvPr>
            <p:ph idx="1"/>
          </p:nvPr>
        </p:nvSpPr>
        <p:spPr>
          <a:xfrm>
            <a:off x="457200" y="2052918"/>
            <a:ext cx="11412747" cy="4477278"/>
          </a:xfrm>
        </p:spPr>
        <p:txBody>
          <a:bodyPr/>
          <a:lstStyle/>
          <a:p>
            <a:r>
              <a:rPr lang="en-GB" sz="2800" dirty="0"/>
              <a:t>Worsening </a:t>
            </a:r>
            <a:r>
              <a:rPr lang="en-GB" sz="2800" dirty="0">
                <a:solidFill>
                  <a:srgbClr val="FFFF00"/>
                </a:solidFill>
              </a:rPr>
              <a:t>financial</a:t>
            </a:r>
            <a:r>
              <a:rPr lang="en-GB" sz="2800" dirty="0"/>
              <a:t> insecurity in the poorest households</a:t>
            </a:r>
          </a:p>
          <a:p>
            <a:r>
              <a:rPr lang="en-GB" sz="2800" dirty="0"/>
              <a:t>Worsening </a:t>
            </a:r>
            <a:r>
              <a:rPr lang="en-GB" sz="2800" dirty="0">
                <a:solidFill>
                  <a:srgbClr val="FFFF00"/>
                </a:solidFill>
              </a:rPr>
              <a:t>food</a:t>
            </a:r>
            <a:r>
              <a:rPr lang="en-GB" sz="2800" dirty="0"/>
              <a:t> insecurity</a:t>
            </a:r>
          </a:p>
          <a:p>
            <a:r>
              <a:rPr lang="en-GB" sz="2800" dirty="0"/>
              <a:t>Widening of the </a:t>
            </a:r>
            <a:r>
              <a:rPr lang="en-GB" sz="2800" dirty="0">
                <a:solidFill>
                  <a:srgbClr val="FFFF00"/>
                </a:solidFill>
              </a:rPr>
              <a:t>educational </a:t>
            </a:r>
            <a:r>
              <a:rPr lang="en-GB" sz="2800" dirty="0"/>
              <a:t>attainment gap</a:t>
            </a:r>
          </a:p>
          <a:p>
            <a:r>
              <a:rPr lang="en-GB" sz="2800" dirty="0"/>
              <a:t>Higher levels of </a:t>
            </a:r>
            <a:r>
              <a:rPr lang="en-GB" sz="2800" dirty="0">
                <a:solidFill>
                  <a:srgbClr val="FFFF00"/>
                </a:solidFill>
              </a:rPr>
              <a:t>domestic violence</a:t>
            </a:r>
          </a:p>
          <a:p>
            <a:r>
              <a:rPr lang="en-GB" sz="2800" dirty="0">
                <a:solidFill>
                  <a:srgbClr val="FFFF00"/>
                </a:solidFill>
              </a:rPr>
              <a:t>Child welfare </a:t>
            </a:r>
            <a:r>
              <a:rPr lang="en-GB" sz="2800" dirty="0"/>
              <a:t>concerns</a:t>
            </a:r>
          </a:p>
          <a:p>
            <a:r>
              <a:rPr lang="en-GB" sz="2800" dirty="0"/>
              <a:t>Worsening </a:t>
            </a:r>
            <a:r>
              <a:rPr lang="en-GB" sz="2800" dirty="0">
                <a:solidFill>
                  <a:srgbClr val="FFFF00"/>
                </a:solidFill>
              </a:rPr>
              <a:t>mental health</a:t>
            </a:r>
          </a:p>
          <a:p>
            <a:r>
              <a:rPr lang="en-GB" sz="2800" dirty="0"/>
              <a:t>Higher levels of </a:t>
            </a:r>
            <a:r>
              <a:rPr lang="en-GB" sz="2800" dirty="0">
                <a:solidFill>
                  <a:srgbClr val="FFFF00"/>
                </a:solidFill>
              </a:rPr>
              <a:t>drug-related deaths</a:t>
            </a:r>
          </a:p>
          <a:p>
            <a:r>
              <a:rPr lang="en-GB" sz="2800" dirty="0">
                <a:solidFill>
                  <a:srgbClr val="FFFF00"/>
                </a:solidFill>
              </a:rPr>
              <a:t>Digital exclusion in a digitally-dependent world</a:t>
            </a:r>
            <a:r>
              <a:rPr lang="en-GB" sz="2800" dirty="0"/>
              <a:t>.</a:t>
            </a:r>
          </a:p>
          <a:p>
            <a:endParaRPr lang="en-GB" dirty="0"/>
          </a:p>
          <a:p>
            <a:endParaRPr lang="en-GB" dirty="0"/>
          </a:p>
        </p:txBody>
      </p:sp>
    </p:spTree>
    <p:extLst>
      <p:ext uri="{BB962C8B-B14F-4D97-AF65-F5344CB8AC3E}">
        <p14:creationId xmlns:p14="http://schemas.microsoft.com/office/powerpoint/2010/main" val="33225703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55CA1B-EC4E-4C25-A832-4414F57B0923}"/>
              </a:ext>
            </a:extLst>
          </p:cNvPr>
          <p:cNvSpPr>
            <a:spLocks noGrp="1"/>
          </p:cNvSpPr>
          <p:nvPr>
            <p:ph type="title"/>
          </p:nvPr>
        </p:nvSpPr>
        <p:spPr>
          <a:xfrm>
            <a:off x="132162" y="4972793"/>
            <a:ext cx="1140826" cy="1699470"/>
          </a:xfrm>
        </p:spPr>
        <p:txBody>
          <a:bodyPr>
            <a:noAutofit/>
          </a:bodyPr>
          <a:lstStyle/>
          <a:p>
            <a:pPr eaLnBrk="1" fontAlgn="auto" hangingPunct="1">
              <a:spcAft>
                <a:spcPts val="0"/>
              </a:spcAft>
              <a:defRPr/>
            </a:pPr>
            <a:r>
              <a:rPr lang="en-GB" sz="1300" dirty="0"/>
              <a:t>Source, IFS.  Covid19:  the impacts of the pandemic on inequality</a:t>
            </a:r>
          </a:p>
        </p:txBody>
      </p:sp>
      <p:pic>
        <p:nvPicPr>
          <p:cNvPr id="24579" name="Content Placeholder 3">
            <a:extLst>
              <a:ext uri="{FF2B5EF4-FFF2-40B4-BE49-F238E27FC236}">
                <a16:creationId xmlns:a16="http://schemas.microsoft.com/office/drawing/2014/main" id="{006EC41B-E333-4CAE-9A90-BCFD138D9489}"/>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702300" y="112713"/>
            <a:ext cx="4937125" cy="3681412"/>
          </a:xfrm>
        </p:spPr>
      </p:pic>
      <p:pic>
        <p:nvPicPr>
          <p:cNvPr id="24580" name="Picture 4">
            <a:extLst>
              <a:ext uri="{FF2B5EF4-FFF2-40B4-BE49-F238E27FC236}">
                <a16:creationId xmlns:a16="http://schemas.microsoft.com/office/drawing/2014/main" id="{6A561EAB-96CA-476D-AAEC-3563D4C39B27}"/>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31763" y="28575"/>
            <a:ext cx="5145087" cy="3849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1" name="Picture 5">
            <a:extLst>
              <a:ext uri="{FF2B5EF4-FFF2-40B4-BE49-F238E27FC236}">
                <a16:creationId xmlns:a16="http://schemas.microsoft.com/office/drawing/2014/main" id="{C74CD3CE-8207-4796-9466-E83E1B001C12}"/>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267575" y="3419475"/>
            <a:ext cx="4322763" cy="3252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2" name="Picture 6">
            <a:extLst>
              <a:ext uri="{FF2B5EF4-FFF2-40B4-BE49-F238E27FC236}">
                <a16:creationId xmlns:a16="http://schemas.microsoft.com/office/drawing/2014/main" id="{4EFCB6EC-9FA5-47C0-B383-F8B4743541A1}"/>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522413" y="3419475"/>
            <a:ext cx="4446587" cy="3275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333AA4-F0A7-AAF6-9FDA-124541F067FC}"/>
              </a:ext>
            </a:extLst>
          </p:cNvPr>
          <p:cNvSpPr>
            <a:spLocks noGrp="1"/>
          </p:cNvSpPr>
          <p:nvPr>
            <p:ph type="title"/>
          </p:nvPr>
        </p:nvSpPr>
        <p:spPr>
          <a:xfrm>
            <a:off x="100361" y="452718"/>
            <a:ext cx="9950473" cy="1400530"/>
          </a:xfrm>
        </p:spPr>
        <p:txBody>
          <a:bodyPr/>
          <a:lstStyle/>
          <a:p>
            <a:r>
              <a:rPr lang="en-US" dirty="0">
                <a:solidFill>
                  <a:srgbClr val="92D050"/>
                </a:solidFill>
              </a:rPr>
              <a:t>Covid19 and General Practice</a:t>
            </a:r>
            <a:endParaRPr lang="en-GB" dirty="0">
              <a:solidFill>
                <a:srgbClr val="92D050"/>
              </a:solidFill>
            </a:endParaRPr>
          </a:p>
        </p:txBody>
      </p:sp>
      <p:sp>
        <p:nvSpPr>
          <p:cNvPr id="3" name="Content Placeholder 2">
            <a:extLst>
              <a:ext uri="{FF2B5EF4-FFF2-40B4-BE49-F238E27FC236}">
                <a16:creationId xmlns:a16="http://schemas.microsoft.com/office/drawing/2014/main" id="{6668D56A-2C26-35B8-13BB-28E6C9E32D7D}"/>
              </a:ext>
            </a:extLst>
          </p:cNvPr>
          <p:cNvSpPr>
            <a:spLocks noGrp="1"/>
          </p:cNvSpPr>
          <p:nvPr>
            <p:ph idx="1"/>
          </p:nvPr>
        </p:nvSpPr>
        <p:spPr>
          <a:xfrm>
            <a:off x="189572" y="2052918"/>
            <a:ext cx="9860282" cy="4195481"/>
          </a:xfrm>
        </p:spPr>
        <p:txBody>
          <a:bodyPr>
            <a:normAutofit/>
          </a:bodyPr>
          <a:lstStyle/>
          <a:p>
            <a:r>
              <a:rPr lang="en-US" sz="2400" dirty="0"/>
              <a:t>We needed to think about who was ‘missing’</a:t>
            </a:r>
          </a:p>
          <a:p>
            <a:r>
              <a:rPr lang="en-US" sz="2400" dirty="0"/>
              <a:t>Digital exclusion a huge concern</a:t>
            </a:r>
          </a:p>
          <a:p>
            <a:r>
              <a:rPr lang="en-US" sz="2400" dirty="0"/>
              <a:t>The nuance offered by in-person consulting starkly felt</a:t>
            </a:r>
          </a:p>
          <a:p>
            <a:r>
              <a:rPr lang="en-US" sz="2400" dirty="0"/>
              <a:t>Many needed help with the public health advice</a:t>
            </a:r>
          </a:p>
          <a:p>
            <a:r>
              <a:rPr lang="en-US" sz="2400" dirty="0"/>
              <a:t>An already-complex system (NHS) got even harder to navigate</a:t>
            </a:r>
          </a:p>
          <a:p>
            <a:r>
              <a:rPr lang="en-US" sz="2400" dirty="0"/>
              <a:t>Medically vulnerable AND socially vulnerable</a:t>
            </a:r>
          </a:p>
          <a:p>
            <a:r>
              <a:rPr lang="en-US" sz="2400" dirty="0"/>
              <a:t>Collaboration, especially with third sector</a:t>
            </a:r>
          </a:p>
          <a:p>
            <a:pPr marL="0" indent="0">
              <a:buNone/>
            </a:pPr>
            <a:endParaRPr lang="en-GB" dirty="0"/>
          </a:p>
        </p:txBody>
      </p:sp>
      <p:pic>
        <p:nvPicPr>
          <p:cNvPr id="1026" name="Picture 2">
            <a:extLst>
              <a:ext uri="{FF2B5EF4-FFF2-40B4-BE49-F238E27FC236}">
                <a16:creationId xmlns:a16="http://schemas.microsoft.com/office/drawing/2014/main" id="{6092036E-F8F5-B0D9-CA19-08E08024D3F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107594" y="0"/>
            <a:ext cx="2084406" cy="3769112"/>
          </a:xfrm>
          <a:prstGeom prst="rect">
            <a:avLst/>
          </a:prstGeom>
          <a:noFill/>
          <a:extLst>
            <a:ext uri="{909E8E84-426E-40DD-AFC4-6F175D3DCCD1}">
              <a14:hiddenFill xmlns:a14="http://schemas.microsoft.com/office/drawing/2010/main">
                <a:solidFill>
                  <a:srgbClr val="FFFFFF"/>
                </a:solidFill>
              </a14:hiddenFill>
            </a:ext>
          </a:extLst>
        </p:spPr>
      </p:pic>
      <p:pic>
        <p:nvPicPr>
          <p:cNvPr id="4" name="Content Placeholder 9">
            <a:extLst>
              <a:ext uri="{FF2B5EF4-FFF2-40B4-BE49-F238E27FC236}">
                <a16:creationId xmlns:a16="http://schemas.microsoft.com/office/drawing/2014/main" id="{025A6C34-BD15-9BD3-7D0E-3796AD012D8D}"/>
              </a:ext>
            </a:extLst>
          </p:cNvPr>
          <p:cNvPicPr>
            <a:picLocks noChangeAspect="1"/>
          </p:cNvPicPr>
          <p:nvPr/>
        </p:nvPicPr>
        <p:blipFill rotWithShape="1">
          <a:blip r:embed="rId3"/>
          <a:srcRect l="67912" t="15077" r="18359" b="15839"/>
          <a:stretch/>
        </p:blipFill>
        <p:spPr>
          <a:xfrm>
            <a:off x="10107594" y="3852746"/>
            <a:ext cx="2123489" cy="3005254"/>
          </a:xfrm>
          <a:prstGeom prst="rect">
            <a:avLst/>
          </a:prstGeom>
          <a:ln>
            <a:solidFill>
              <a:schemeClr val="tx1">
                <a:lumMod val="95000"/>
                <a:lumOff val="5000"/>
              </a:schemeClr>
            </a:solidFill>
          </a:ln>
        </p:spPr>
      </p:pic>
    </p:spTree>
    <p:extLst>
      <p:ext uri="{BB962C8B-B14F-4D97-AF65-F5344CB8AC3E}">
        <p14:creationId xmlns:p14="http://schemas.microsoft.com/office/powerpoint/2010/main" val="14168414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E9F6AB-1312-C2E2-F591-E3B97DC679CB}"/>
              </a:ext>
            </a:extLst>
          </p:cNvPr>
          <p:cNvSpPr>
            <a:spLocks noGrp="1"/>
          </p:cNvSpPr>
          <p:nvPr>
            <p:ph type="title"/>
          </p:nvPr>
        </p:nvSpPr>
        <p:spPr>
          <a:xfrm>
            <a:off x="0" y="452718"/>
            <a:ext cx="12191999" cy="1400530"/>
          </a:xfrm>
        </p:spPr>
        <p:txBody>
          <a:bodyPr/>
          <a:lstStyle/>
          <a:p>
            <a:r>
              <a:rPr lang="en-US" dirty="0">
                <a:solidFill>
                  <a:srgbClr val="92D050"/>
                </a:solidFill>
              </a:rPr>
              <a:t>What can we do to make a difference?</a:t>
            </a:r>
            <a:endParaRPr lang="en-GB" dirty="0">
              <a:solidFill>
                <a:srgbClr val="92D050"/>
              </a:solidFill>
            </a:endParaRPr>
          </a:p>
        </p:txBody>
      </p:sp>
      <p:sp>
        <p:nvSpPr>
          <p:cNvPr id="3" name="Content Placeholder 2">
            <a:extLst>
              <a:ext uri="{FF2B5EF4-FFF2-40B4-BE49-F238E27FC236}">
                <a16:creationId xmlns:a16="http://schemas.microsoft.com/office/drawing/2014/main" id="{39A6BFCC-3385-91CA-8F87-0672DD4A2DDA}"/>
              </a:ext>
            </a:extLst>
          </p:cNvPr>
          <p:cNvSpPr>
            <a:spLocks noGrp="1"/>
          </p:cNvSpPr>
          <p:nvPr>
            <p:ph sz="half" idx="1"/>
          </p:nvPr>
        </p:nvSpPr>
        <p:spPr/>
        <p:txBody>
          <a:bodyPr>
            <a:normAutofit/>
          </a:bodyPr>
          <a:lstStyle/>
          <a:p>
            <a:endParaRPr lang="en-GB" dirty="0"/>
          </a:p>
        </p:txBody>
      </p:sp>
      <p:sp>
        <p:nvSpPr>
          <p:cNvPr id="7" name="Content Placeholder 6">
            <a:extLst>
              <a:ext uri="{FF2B5EF4-FFF2-40B4-BE49-F238E27FC236}">
                <a16:creationId xmlns:a16="http://schemas.microsoft.com/office/drawing/2014/main" id="{A48D7A3B-5EB6-1E1D-61CC-654333F1FFBB}"/>
              </a:ext>
            </a:extLst>
          </p:cNvPr>
          <p:cNvSpPr>
            <a:spLocks noGrp="1"/>
          </p:cNvSpPr>
          <p:nvPr>
            <p:ph sz="half" idx="2"/>
          </p:nvPr>
        </p:nvSpPr>
        <p:spPr>
          <a:xfrm>
            <a:off x="334538" y="1710614"/>
            <a:ext cx="11584194" cy="4545724"/>
          </a:xfrm>
        </p:spPr>
        <p:txBody>
          <a:bodyPr>
            <a:normAutofit/>
          </a:bodyPr>
          <a:lstStyle/>
          <a:p>
            <a:pPr marL="514350" indent="-514350">
              <a:buFont typeface="+mj-lt"/>
              <a:buAutoNum type="arabicPeriod"/>
            </a:pPr>
            <a:endParaRPr lang="en-US" sz="3200" dirty="0"/>
          </a:p>
          <a:p>
            <a:pPr marL="514350" indent="-514350">
              <a:buFont typeface="+mj-lt"/>
              <a:buAutoNum type="arabicPeriod"/>
            </a:pPr>
            <a:r>
              <a:rPr lang="en-US" sz="3200" dirty="0"/>
              <a:t>Build teams that promote social inclusion</a:t>
            </a:r>
          </a:p>
          <a:p>
            <a:pPr marL="514350" indent="-514350">
              <a:buFont typeface="+mj-lt"/>
              <a:buAutoNum type="arabicPeriod"/>
            </a:pPr>
            <a:endParaRPr lang="en-US" sz="3200" dirty="0"/>
          </a:p>
          <a:p>
            <a:pPr marL="514350" indent="-514350">
              <a:buFont typeface="+mj-lt"/>
              <a:buAutoNum type="arabicPeriod"/>
            </a:pPr>
            <a:r>
              <a:rPr lang="en-US" sz="3200" dirty="0"/>
              <a:t>Share practical resources with patients</a:t>
            </a:r>
          </a:p>
          <a:p>
            <a:pPr marL="514350" indent="-514350">
              <a:buFont typeface="+mj-lt"/>
              <a:buAutoNum type="arabicPeriod"/>
            </a:pPr>
            <a:endParaRPr lang="en-US" sz="3200" dirty="0"/>
          </a:p>
          <a:p>
            <a:pPr marL="514350" indent="-514350">
              <a:buFont typeface="+mj-lt"/>
              <a:buAutoNum type="arabicPeriod"/>
            </a:pPr>
            <a:r>
              <a:rPr lang="en-US" sz="3200" dirty="0"/>
              <a:t>Advocate. Lobby. Influence.</a:t>
            </a:r>
          </a:p>
          <a:p>
            <a:endParaRPr lang="en-GB" sz="3200" dirty="0"/>
          </a:p>
          <a:p>
            <a:endParaRPr lang="en-GB" dirty="0"/>
          </a:p>
        </p:txBody>
      </p:sp>
      <p:pic>
        <p:nvPicPr>
          <p:cNvPr id="8" name="Picture 7">
            <a:extLst>
              <a:ext uri="{FF2B5EF4-FFF2-40B4-BE49-F238E27FC236}">
                <a16:creationId xmlns:a16="http://schemas.microsoft.com/office/drawing/2014/main" id="{D5B1D45E-BECA-D4AF-FC96-C27EFDB0DBA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64638" y="0"/>
            <a:ext cx="1727361" cy="1419342"/>
          </a:xfrm>
          <a:prstGeom prst="rect">
            <a:avLst/>
          </a:prstGeom>
        </p:spPr>
      </p:pic>
    </p:spTree>
    <p:extLst>
      <p:ext uri="{BB962C8B-B14F-4D97-AF65-F5344CB8AC3E}">
        <p14:creationId xmlns:p14="http://schemas.microsoft.com/office/powerpoint/2010/main" val="29508282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7C3628-8A88-FD4A-3FB0-728CE3594218}"/>
              </a:ext>
            </a:extLst>
          </p:cNvPr>
          <p:cNvSpPr>
            <a:spLocks noGrp="1"/>
          </p:cNvSpPr>
          <p:nvPr>
            <p:ph type="title"/>
          </p:nvPr>
        </p:nvSpPr>
        <p:spPr>
          <a:xfrm>
            <a:off x="167269" y="452718"/>
            <a:ext cx="11931804" cy="1400530"/>
          </a:xfrm>
        </p:spPr>
        <p:txBody>
          <a:bodyPr/>
          <a:lstStyle/>
          <a:p>
            <a:r>
              <a:rPr lang="en-US" dirty="0">
                <a:solidFill>
                  <a:srgbClr val="92D050"/>
                </a:solidFill>
              </a:rPr>
              <a:t>Building teams that promote social inclusion</a:t>
            </a:r>
            <a:br>
              <a:rPr lang="en-US" dirty="0"/>
            </a:br>
            <a:endParaRPr lang="en-GB" dirty="0"/>
          </a:p>
        </p:txBody>
      </p:sp>
      <p:sp>
        <p:nvSpPr>
          <p:cNvPr id="3" name="Content Placeholder 2">
            <a:extLst>
              <a:ext uri="{FF2B5EF4-FFF2-40B4-BE49-F238E27FC236}">
                <a16:creationId xmlns:a16="http://schemas.microsoft.com/office/drawing/2014/main" id="{C747D936-96E0-A8C9-29F5-DDDEDBD4DE56}"/>
              </a:ext>
            </a:extLst>
          </p:cNvPr>
          <p:cNvSpPr>
            <a:spLocks noGrp="1"/>
          </p:cNvSpPr>
          <p:nvPr>
            <p:ph idx="1"/>
          </p:nvPr>
        </p:nvSpPr>
        <p:spPr/>
        <p:txBody>
          <a:bodyPr>
            <a:normAutofit/>
          </a:bodyPr>
          <a:lstStyle/>
          <a:p>
            <a:r>
              <a:rPr lang="en-US" sz="2800" dirty="0"/>
              <a:t>Care coordinators</a:t>
            </a:r>
          </a:p>
          <a:p>
            <a:r>
              <a:rPr lang="en-US" sz="2800" dirty="0"/>
              <a:t>Community link workers</a:t>
            </a:r>
          </a:p>
          <a:p>
            <a:r>
              <a:rPr lang="en-US" sz="2800" dirty="0"/>
              <a:t>Welfare advisors</a:t>
            </a:r>
          </a:p>
          <a:p>
            <a:r>
              <a:rPr lang="en-US" sz="2800" dirty="0"/>
              <a:t>Mental health and addiction nurses</a:t>
            </a:r>
          </a:p>
        </p:txBody>
      </p:sp>
    </p:spTree>
    <p:extLst>
      <p:ext uri="{BB962C8B-B14F-4D97-AF65-F5344CB8AC3E}">
        <p14:creationId xmlns:p14="http://schemas.microsoft.com/office/powerpoint/2010/main" val="4444458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B70D67C-FA6C-4254-8EB7-F27903B04DA1}"/>
              </a:ext>
            </a:extLst>
          </p:cNvPr>
          <p:cNvPicPr>
            <a:picLocks noChangeAspect="1"/>
          </p:cNvPicPr>
          <p:nvPr/>
        </p:nvPicPr>
        <p:blipFill rotWithShape="1">
          <a:blip r:embed="rId2"/>
          <a:srcRect l="12150" r="14324"/>
          <a:stretch/>
        </p:blipFill>
        <p:spPr>
          <a:xfrm>
            <a:off x="7552944" y="0"/>
            <a:ext cx="4639056" cy="6857990"/>
          </a:xfrm>
          <a:prstGeom prst="rect">
            <a:avLst/>
          </a:prstGeom>
        </p:spPr>
      </p:pic>
      <p:sp>
        <p:nvSpPr>
          <p:cNvPr id="2" name="Title 1">
            <a:extLst>
              <a:ext uri="{FF2B5EF4-FFF2-40B4-BE49-F238E27FC236}">
                <a16:creationId xmlns:a16="http://schemas.microsoft.com/office/drawing/2014/main" id="{38B618C9-798D-4EB2-9168-3C040ED0C27B}"/>
              </a:ext>
            </a:extLst>
          </p:cNvPr>
          <p:cNvSpPr>
            <a:spLocks noGrp="1"/>
          </p:cNvSpPr>
          <p:nvPr>
            <p:ph type="title"/>
          </p:nvPr>
        </p:nvSpPr>
        <p:spPr>
          <a:xfrm>
            <a:off x="172528" y="365125"/>
            <a:ext cx="7027263" cy="1325563"/>
          </a:xfrm>
        </p:spPr>
        <p:txBody>
          <a:bodyPr>
            <a:normAutofit/>
          </a:bodyPr>
          <a:lstStyle/>
          <a:p>
            <a:r>
              <a:rPr lang="en-GB" sz="5000" dirty="0">
                <a:solidFill>
                  <a:srgbClr val="92D050"/>
                </a:solidFill>
              </a:rPr>
              <a:t>Care Co-ordinators</a:t>
            </a:r>
          </a:p>
        </p:txBody>
      </p:sp>
      <p:sp>
        <p:nvSpPr>
          <p:cNvPr id="3" name="Content Placeholder 2">
            <a:extLst>
              <a:ext uri="{FF2B5EF4-FFF2-40B4-BE49-F238E27FC236}">
                <a16:creationId xmlns:a16="http://schemas.microsoft.com/office/drawing/2014/main" id="{4731E241-097A-4165-9639-6D70AF0D2C87}"/>
              </a:ext>
            </a:extLst>
          </p:cNvPr>
          <p:cNvSpPr>
            <a:spLocks noGrp="1"/>
          </p:cNvSpPr>
          <p:nvPr>
            <p:ph idx="1"/>
          </p:nvPr>
        </p:nvSpPr>
        <p:spPr>
          <a:xfrm>
            <a:off x="310552" y="1825625"/>
            <a:ext cx="6889240" cy="4351338"/>
          </a:xfrm>
        </p:spPr>
        <p:txBody>
          <a:bodyPr>
            <a:normAutofit/>
          </a:bodyPr>
          <a:lstStyle/>
          <a:p>
            <a:r>
              <a:rPr lang="en-GB" dirty="0"/>
              <a:t>The frontline of the frontline</a:t>
            </a:r>
          </a:p>
          <a:p>
            <a:r>
              <a:rPr lang="en-GB" dirty="0"/>
              <a:t>They know our socially vulnerable</a:t>
            </a:r>
          </a:p>
          <a:p>
            <a:r>
              <a:rPr lang="en-GB" dirty="0"/>
              <a:t>Who was/is ‘missing’??</a:t>
            </a:r>
          </a:p>
          <a:p>
            <a:r>
              <a:rPr lang="en-GB" dirty="0"/>
              <a:t>Care Coordinator ‘outreach’ calls during Covid</a:t>
            </a:r>
          </a:p>
          <a:p>
            <a:pPr lvl="1"/>
            <a:r>
              <a:rPr lang="en-GB" dirty="0"/>
              <a:t>Food security? Domestic security?  Financial security?  Awareness of how to access? Covid awareness and resources?</a:t>
            </a:r>
          </a:p>
          <a:p>
            <a:r>
              <a:rPr lang="en-GB" dirty="0"/>
              <a:t>8/10 calls resulted in onward referral</a:t>
            </a:r>
          </a:p>
          <a:p>
            <a:r>
              <a:rPr lang="en-GB" dirty="0"/>
              <a:t>see</a:t>
            </a:r>
            <a:r>
              <a:rPr lang="en-GB" dirty="0">
                <a:hlinkClick r:id="rId3"/>
              </a:rPr>
              <a:t> helpful RCGP resource</a:t>
            </a:r>
            <a:endParaRPr lang="en-GB" dirty="0"/>
          </a:p>
        </p:txBody>
      </p:sp>
      <p:sp>
        <p:nvSpPr>
          <p:cNvPr id="4" name="TextBox 3">
            <a:extLst>
              <a:ext uri="{FF2B5EF4-FFF2-40B4-BE49-F238E27FC236}">
                <a16:creationId xmlns:a16="http://schemas.microsoft.com/office/drawing/2014/main" id="{3951BCBB-FFBE-4838-A061-0888B906EDAA}"/>
              </a:ext>
            </a:extLst>
          </p:cNvPr>
          <p:cNvSpPr txBox="1"/>
          <p:nvPr/>
        </p:nvSpPr>
        <p:spPr>
          <a:xfrm>
            <a:off x="8037992" y="6102849"/>
            <a:ext cx="3736192" cy="369332"/>
          </a:xfrm>
          <a:prstGeom prst="rect">
            <a:avLst/>
          </a:prstGeom>
          <a:noFill/>
        </p:spPr>
        <p:txBody>
          <a:bodyPr wrap="square" rtlCol="0">
            <a:spAutoFit/>
          </a:bodyPr>
          <a:lstStyle/>
          <a:p>
            <a:pPr algn="ctr"/>
            <a:r>
              <a:rPr lang="en-GB" dirty="0"/>
              <a:t>Suzanne, Care Coordinator,</a:t>
            </a:r>
          </a:p>
        </p:txBody>
      </p:sp>
    </p:spTree>
    <p:extLst>
      <p:ext uri="{BB962C8B-B14F-4D97-AF65-F5344CB8AC3E}">
        <p14:creationId xmlns:p14="http://schemas.microsoft.com/office/powerpoint/2010/main" val="37423754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E42DF93-0729-EE62-581A-0241E8F18D68}"/>
              </a:ext>
            </a:extLst>
          </p:cNvPr>
          <p:cNvSpPr>
            <a:spLocks noGrp="1"/>
          </p:cNvSpPr>
          <p:nvPr>
            <p:ph type="title"/>
          </p:nvPr>
        </p:nvSpPr>
        <p:spPr/>
        <p:txBody>
          <a:bodyPr/>
          <a:lstStyle/>
          <a:p>
            <a:r>
              <a:rPr lang="en-US" sz="4400" dirty="0">
                <a:solidFill>
                  <a:srgbClr val="92D050"/>
                </a:solidFill>
              </a:rPr>
              <a:t>Community Links Workers</a:t>
            </a:r>
            <a:endParaRPr lang="en-GB" dirty="0"/>
          </a:p>
        </p:txBody>
      </p:sp>
      <p:sp>
        <p:nvSpPr>
          <p:cNvPr id="7" name="Text Placeholder 6">
            <a:extLst>
              <a:ext uri="{FF2B5EF4-FFF2-40B4-BE49-F238E27FC236}">
                <a16:creationId xmlns:a16="http://schemas.microsoft.com/office/drawing/2014/main" id="{D69A29D8-CB83-F4C7-CA78-D6ED2AD4E560}"/>
              </a:ext>
            </a:extLst>
          </p:cNvPr>
          <p:cNvSpPr>
            <a:spLocks noGrp="1"/>
          </p:cNvSpPr>
          <p:nvPr>
            <p:ph type="body" idx="1"/>
          </p:nvPr>
        </p:nvSpPr>
        <p:spPr/>
        <p:txBody>
          <a:bodyPr/>
          <a:lstStyle/>
          <a:p>
            <a:endParaRPr lang="en-GB"/>
          </a:p>
        </p:txBody>
      </p:sp>
      <p:sp>
        <p:nvSpPr>
          <p:cNvPr id="6" name="Content Placeholder 5">
            <a:extLst>
              <a:ext uri="{FF2B5EF4-FFF2-40B4-BE49-F238E27FC236}">
                <a16:creationId xmlns:a16="http://schemas.microsoft.com/office/drawing/2014/main" id="{2A05B7C5-27AD-A41A-AA17-CF2AE5A6031F}"/>
              </a:ext>
            </a:extLst>
          </p:cNvPr>
          <p:cNvSpPr>
            <a:spLocks noGrp="1"/>
          </p:cNvSpPr>
          <p:nvPr>
            <p:ph sz="half" idx="2"/>
          </p:nvPr>
        </p:nvSpPr>
        <p:spPr>
          <a:xfrm>
            <a:off x="438912" y="1499616"/>
            <a:ext cx="7887294" cy="4756722"/>
          </a:xfrm>
        </p:spPr>
        <p:txBody>
          <a:bodyPr>
            <a:normAutofit fontScale="92500" lnSpcReduction="10000"/>
          </a:bodyPr>
          <a:lstStyle/>
          <a:p>
            <a:r>
              <a:rPr lang="en-US" sz="2400" dirty="0"/>
              <a:t>generalist social practitioners </a:t>
            </a:r>
          </a:p>
          <a:p>
            <a:r>
              <a:rPr lang="en-US" sz="2400" dirty="0"/>
              <a:t>based in GP practices, usually serving a socio-economically deprived community</a:t>
            </a:r>
          </a:p>
          <a:p>
            <a:r>
              <a:rPr lang="en-US" sz="2400" dirty="0"/>
              <a:t>tailored conversations based on individual needs</a:t>
            </a:r>
          </a:p>
          <a:p>
            <a:r>
              <a:rPr lang="en-US" sz="2400" dirty="0"/>
              <a:t>Expert knowledge of community resources and initiatives</a:t>
            </a:r>
          </a:p>
          <a:p>
            <a:pPr marL="0" indent="0" algn="ctr">
              <a:buNone/>
            </a:pPr>
            <a:endParaRPr lang="en-GB" sz="3000" i="1" dirty="0">
              <a:solidFill>
                <a:srgbClr val="FFFF00"/>
              </a:solidFill>
              <a:effectLst/>
            </a:endParaRPr>
          </a:p>
          <a:p>
            <a:pPr marL="0" indent="0" algn="ctr">
              <a:buNone/>
            </a:pPr>
            <a:r>
              <a:rPr lang="en-GB" sz="3000" i="1" dirty="0">
                <a:solidFill>
                  <a:srgbClr val="FFFF00"/>
                </a:solidFill>
                <a:effectLst/>
              </a:rPr>
              <a:t>“</a:t>
            </a:r>
            <a:r>
              <a:rPr lang="en-US" sz="3000" i="1" dirty="0">
                <a:solidFill>
                  <a:srgbClr val="FFFF00"/>
                </a:solidFill>
                <a:effectLst/>
                <a:latin typeface="+mj-lt"/>
              </a:rPr>
              <a:t>The CLW has made a world of difference to the practice. The CLW </a:t>
            </a:r>
            <a:r>
              <a:rPr lang="en-US" sz="3000" i="1" dirty="0" err="1">
                <a:solidFill>
                  <a:srgbClr val="FFFF00"/>
                </a:solidFill>
                <a:effectLst/>
                <a:latin typeface="+mj-lt"/>
              </a:rPr>
              <a:t>Programme</a:t>
            </a:r>
            <a:r>
              <a:rPr lang="en-US" sz="3000" i="1" dirty="0">
                <a:solidFill>
                  <a:srgbClr val="FFFF00"/>
                </a:solidFill>
                <a:effectLst/>
                <a:latin typeface="+mj-lt"/>
              </a:rPr>
              <a:t> offers hope, alternatives, and options that we didn’t have..”</a:t>
            </a:r>
            <a:endParaRPr lang="en-US" sz="3000" dirty="0">
              <a:solidFill>
                <a:srgbClr val="FFFF00"/>
              </a:solidFill>
            </a:endParaRPr>
          </a:p>
        </p:txBody>
      </p:sp>
      <p:sp>
        <p:nvSpPr>
          <p:cNvPr id="8" name="Text Placeholder 7">
            <a:extLst>
              <a:ext uri="{FF2B5EF4-FFF2-40B4-BE49-F238E27FC236}">
                <a16:creationId xmlns:a16="http://schemas.microsoft.com/office/drawing/2014/main" id="{AA5D6D59-C303-C44E-9DC2-E084335692AB}"/>
              </a:ext>
            </a:extLst>
          </p:cNvPr>
          <p:cNvSpPr>
            <a:spLocks noGrp="1"/>
          </p:cNvSpPr>
          <p:nvPr>
            <p:ph type="body" sz="quarter" idx="3"/>
          </p:nvPr>
        </p:nvSpPr>
        <p:spPr/>
        <p:txBody>
          <a:bodyPr/>
          <a:lstStyle/>
          <a:p>
            <a:endParaRPr lang="en-US" dirty="0"/>
          </a:p>
          <a:p>
            <a:endParaRPr lang="en-GB" dirty="0"/>
          </a:p>
        </p:txBody>
      </p:sp>
      <p:pic>
        <p:nvPicPr>
          <p:cNvPr id="10" name="Content Placeholder 5" descr="A person sitting at a desk&#10;&#10;Description automatically generated with medium confidence">
            <a:extLst>
              <a:ext uri="{FF2B5EF4-FFF2-40B4-BE49-F238E27FC236}">
                <a16:creationId xmlns:a16="http://schemas.microsoft.com/office/drawing/2014/main" id="{56FF01FE-4F11-8C00-49B7-AA569F90D701}"/>
              </a:ext>
            </a:extLst>
          </p:cNvPr>
          <p:cNvPicPr>
            <a:picLocks noGrp="1" noChangeAspect="1"/>
          </p:cNvPicPr>
          <p:nvPr>
            <p:ph sz="quarter" idx="4"/>
          </p:nvPr>
        </p:nvPicPr>
        <p:blipFill>
          <a:blip r:embed="rId2">
            <a:extLst>
              <a:ext uri="{28A0092B-C50C-407E-A947-70E740481C1C}">
                <a14:useLocalDpi xmlns:a14="http://schemas.microsoft.com/office/drawing/2010/main" val="0"/>
              </a:ext>
            </a:extLst>
          </a:blip>
          <a:stretch>
            <a:fillRect/>
          </a:stretch>
        </p:blipFill>
        <p:spPr>
          <a:xfrm>
            <a:off x="8326206" y="0"/>
            <a:ext cx="3857624" cy="6858000"/>
          </a:xfrm>
        </p:spPr>
      </p:pic>
      <p:sp>
        <p:nvSpPr>
          <p:cNvPr id="11" name="TextBox 10">
            <a:extLst>
              <a:ext uri="{FF2B5EF4-FFF2-40B4-BE49-F238E27FC236}">
                <a16:creationId xmlns:a16="http://schemas.microsoft.com/office/drawing/2014/main" id="{B4C1A5EE-1DA6-0F74-1E51-EDB7A5A6EF26}"/>
              </a:ext>
            </a:extLst>
          </p:cNvPr>
          <p:cNvSpPr txBox="1"/>
          <p:nvPr/>
        </p:nvSpPr>
        <p:spPr>
          <a:xfrm>
            <a:off x="8429838" y="6071672"/>
            <a:ext cx="3762162" cy="369332"/>
          </a:xfrm>
          <a:prstGeom prst="rect">
            <a:avLst/>
          </a:prstGeom>
          <a:noFill/>
        </p:spPr>
        <p:txBody>
          <a:bodyPr wrap="square" rtlCol="0">
            <a:spAutoFit/>
          </a:bodyPr>
          <a:lstStyle/>
          <a:p>
            <a:r>
              <a:rPr lang="en-US" dirty="0"/>
              <a:t>Wendy, Community Link Worker</a:t>
            </a:r>
            <a:endParaRPr lang="en-GB" dirty="0"/>
          </a:p>
        </p:txBody>
      </p:sp>
    </p:spTree>
    <p:extLst>
      <p:ext uri="{BB962C8B-B14F-4D97-AF65-F5344CB8AC3E}">
        <p14:creationId xmlns:p14="http://schemas.microsoft.com/office/powerpoint/2010/main" val="34929932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DA7EC5-B354-04EE-F0A1-143B6C4C425E}"/>
              </a:ext>
            </a:extLst>
          </p:cNvPr>
          <p:cNvSpPr>
            <a:spLocks noGrp="1"/>
          </p:cNvSpPr>
          <p:nvPr>
            <p:ph type="title"/>
          </p:nvPr>
        </p:nvSpPr>
        <p:spPr>
          <a:xfrm>
            <a:off x="89210" y="452718"/>
            <a:ext cx="12102789" cy="1400530"/>
          </a:xfrm>
        </p:spPr>
        <p:txBody>
          <a:bodyPr/>
          <a:lstStyle/>
          <a:p>
            <a:r>
              <a:rPr lang="en-US" sz="4800" dirty="0">
                <a:solidFill>
                  <a:srgbClr val="92D050"/>
                </a:solidFill>
              </a:rPr>
              <a:t>Community Links Workers: a journey</a:t>
            </a:r>
            <a:endParaRPr lang="en-GB" sz="4800" dirty="0">
              <a:solidFill>
                <a:srgbClr val="92D050"/>
              </a:solidFill>
            </a:endParaRPr>
          </a:p>
        </p:txBody>
      </p:sp>
      <p:pic>
        <p:nvPicPr>
          <p:cNvPr id="5" name="Content Placeholder 4">
            <a:extLst>
              <a:ext uri="{FF2B5EF4-FFF2-40B4-BE49-F238E27FC236}">
                <a16:creationId xmlns:a16="http://schemas.microsoft.com/office/drawing/2014/main" id="{BCB46134-995F-E872-A3B9-D8CB9938E40E}"/>
              </a:ext>
            </a:extLst>
          </p:cNvPr>
          <p:cNvPicPr>
            <a:picLocks noGrp="1" noChangeAspect="1"/>
          </p:cNvPicPr>
          <p:nvPr>
            <p:ph sz="half" idx="1"/>
          </p:nvPr>
        </p:nvPicPr>
        <p:blipFill>
          <a:blip r:embed="rId3"/>
          <a:stretch>
            <a:fillRect/>
          </a:stretch>
        </p:blipFill>
        <p:spPr>
          <a:xfrm>
            <a:off x="433964" y="1422221"/>
            <a:ext cx="1964179" cy="2755080"/>
          </a:xfrm>
        </p:spPr>
      </p:pic>
      <p:sp>
        <p:nvSpPr>
          <p:cNvPr id="6" name="Content Placeholder 5">
            <a:extLst>
              <a:ext uri="{FF2B5EF4-FFF2-40B4-BE49-F238E27FC236}">
                <a16:creationId xmlns:a16="http://schemas.microsoft.com/office/drawing/2014/main" id="{0397CFB2-25C2-0814-DB5A-DB42ED5E49F6}"/>
              </a:ext>
            </a:extLst>
          </p:cNvPr>
          <p:cNvSpPr>
            <a:spLocks noGrp="1"/>
          </p:cNvSpPr>
          <p:nvPr>
            <p:ph sz="half" idx="2"/>
          </p:nvPr>
        </p:nvSpPr>
        <p:spPr>
          <a:xfrm>
            <a:off x="2820838" y="1422222"/>
            <a:ext cx="9014603" cy="4834116"/>
          </a:xfrm>
        </p:spPr>
        <p:txBody>
          <a:bodyPr>
            <a:normAutofit/>
          </a:bodyPr>
          <a:lstStyle/>
          <a:p>
            <a:pPr marL="0" indent="0">
              <a:buNone/>
            </a:pPr>
            <a:r>
              <a:rPr lang="en-US" dirty="0"/>
              <a:t>2010: </a:t>
            </a:r>
            <a:r>
              <a:rPr lang="en-US" b="0" i="0" dirty="0">
                <a:effectLst/>
              </a:rPr>
              <a:t>a small survey of GPs’ knowledge and experience of social prescribing</a:t>
            </a:r>
          </a:p>
          <a:p>
            <a:pPr marL="0" indent="0">
              <a:buNone/>
            </a:pPr>
            <a:endParaRPr lang="en-US" dirty="0"/>
          </a:p>
          <a:p>
            <a:pPr marL="0" indent="0">
              <a:buNone/>
            </a:pPr>
            <a:r>
              <a:rPr lang="en-US" dirty="0"/>
              <a:t>2010 - 2011: </a:t>
            </a:r>
            <a:r>
              <a:rPr lang="en-US" b="0" i="0" dirty="0">
                <a:effectLst/>
              </a:rPr>
              <a:t>The Scottish Government Health Department subsequently funded the Links Project, in which six practices worked together to increase their use of social prescribing</a:t>
            </a:r>
            <a:endParaRPr lang="en-GB" dirty="0"/>
          </a:p>
        </p:txBody>
      </p:sp>
      <p:pic>
        <p:nvPicPr>
          <p:cNvPr id="7" name="Picture 6">
            <a:extLst>
              <a:ext uri="{FF2B5EF4-FFF2-40B4-BE49-F238E27FC236}">
                <a16:creationId xmlns:a16="http://schemas.microsoft.com/office/drawing/2014/main" id="{7A0C1367-BE51-A4B4-E144-C73ECFFAB6A0}"/>
              </a:ext>
            </a:extLst>
          </p:cNvPr>
          <p:cNvPicPr>
            <a:picLocks noChangeAspect="1"/>
          </p:cNvPicPr>
          <p:nvPr/>
        </p:nvPicPr>
        <p:blipFill>
          <a:blip r:embed="rId4"/>
          <a:stretch>
            <a:fillRect/>
          </a:stretch>
        </p:blipFill>
        <p:spPr>
          <a:xfrm>
            <a:off x="3015822" y="3429000"/>
            <a:ext cx="3441050" cy="2558501"/>
          </a:xfrm>
          <a:prstGeom prst="rect">
            <a:avLst/>
          </a:prstGeom>
        </p:spPr>
      </p:pic>
      <p:sp>
        <p:nvSpPr>
          <p:cNvPr id="8" name="TextBox 7">
            <a:extLst>
              <a:ext uri="{FF2B5EF4-FFF2-40B4-BE49-F238E27FC236}">
                <a16:creationId xmlns:a16="http://schemas.microsoft.com/office/drawing/2014/main" id="{5600A3C1-9C6A-2094-CB92-1CED324E295D}"/>
              </a:ext>
            </a:extLst>
          </p:cNvPr>
          <p:cNvSpPr txBox="1"/>
          <p:nvPr/>
        </p:nvSpPr>
        <p:spPr>
          <a:xfrm>
            <a:off x="6668219" y="3303917"/>
            <a:ext cx="5089817" cy="3139321"/>
          </a:xfrm>
          <a:prstGeom prst="rect">
            <a:avLst/>
          </a:prstGeom>
          <a:noFill/>
        </p:spPr>
        <p:txBody>
          <a:bodyPr wrap="square" rtlCol="0">
            <a:spAutoFit/>
          </a:bodyPr>
          <a:lstStyle/>
          <a:p>
            <a:r>
              <a:rPr lang="en-US" dirty="0"/>
              <a:t>2017:  Community Links Worker </a:t>
            </a:r>
            <a:r>
              <a:rPr lang="en-US" dirty="0" err="1"/>
              <a:t>Programme</a:t>
            </a:r>
            <a:r>
              <a:rPr lang="en-US" dirty="0"/>
              <a:t> - Partnership between general practice (the Deep End) and third sector (The Alliance for Health &amp; Social Care)</a:t>
            </a:r>
          </a:p>
          <a:p>
            <a:endParaRPr lang="en-US" dirty="0"/>
          </a:p>
          <a:p>
            <a:r>
              <a:rPr lang="en-GB" dirty="0">
                <a:latin typeface="+mj-lt"/>
              </a:rPr>
              <a:t>2022: Establishment of a </a:t>
            </a:r>
            <a:r>
              <a:rPr lang="en-US" dirty="0">
                <a:latin typeface="+mj-lt"/>
                <a:hlinkClick r:id="rId5"/>
              </a:rPr>
              <a:t>Scottish Community Link Worker Network (vhscotland.org.uk)</a:t>
            </a:r>
            <a:r>
              <a:rPr lang="en-US" dirty="0">
                <a:latin typeface="+mj-lt"/>
              </a:rPr>
              <a:t>.  300 CLWs across Scotland</a:t>
            </a:r>
            <a:endParaRPr lang="en-GB" dirty="0">
              <a:latin typeface="+mj-lt"/>
            </a:endParaRPr>
          </a:p>
          <a:p>
            <a:endParaRPr lang="en-US" dirty="0"/>
          </a:p>
          <a:p>
            <a:endParaRPr lang="en-US" dirty="0"/>
          </a:p>
          <a:p>
            <a:r>
              <a:rPr lang="en-US" dirty="0"/>
              <a:t> </a:t>
            </a:r>
            <a:endParaRPr lang="en-GB" dirty="0"/>
          </a:p>
        </p:txBody>
      </p:sp>
    </p:spTree>
    <p:extLst>
      <p:ext uri="{BB962C8B-B14F-4D97-AF65-F5344CB8AC3E}">
        <p14:creationId xmlns:p14="http://schemas.microsoft.com/office/powerpoint/2010/main" val="42116623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9C5603-0A46-CFBF-E534-721F9341593B}"/>
              </a:ext>
            </a:extLst>
          </p:cNvPr>
          <p:cNvSpPr>
            <a:spLocks noGrp="1"/>
          </p:cNvSpPr>
          <p:nvPr>
            <p:ph type="title"/>
          </p:nvPr>
        </p:nvSpPr>
        <p:spPr>
          <a:xfrm>
            <a:off x="109729" y="452718"/>
            <a:ext cx="9941106" cy="1400530"/>
          </a:xfrm>
        </p:spPr>
        <p:txBody>
          <a:bodyPr/>
          <a:lstStyle/>
          <a:p>
            <a:r>
              <a:rPr lang="en-US" dirty="0">
                <a:solidFill>
                  <a:srgbClr val="92D050"/>
                </a:solidFill>
              </a:rPr>
              <a:t>Welfare Advisors</a:t>
            </a:r>
            <a:endParaRPr lang="en-GB" dirty="0">
              <a:solidFill>
                <a:srgbClr val="92D050"/>
              </a:solidFill>
            </a:endParaRPr>
          </a:p>
        </p:txBody>
      </p:sp>
      <p:sp>
        <p:nvSpPr>
          <p:cNvPr id="3" name="Content Placeholder 2">
            <a:extLst>
              <a:ext uri="{FF2B5EF4-FFF2-40B4-BE49-F238E27FC236}">
                <a16:creationId xmlns:a16="http://schemas.microsoft.com/office/drawing/2014/main" id="{2D899106-6B1B-E6FE-C798-39BF966A1871}"/>
              </a:ext>
            </a:extLst>
          </p:cNvPr>
          <p:cNvSpPr>
            <a:spLocks noGrp="1"/>
          </p:cNvSpPr>
          <p:nvPr>
            <p:ph sz="half" idx="1"/>
          </p:nvPr>
        </p:nvSpPr>
        <p:spPr>
          <a:xfrm>
            <a:off x="0" y="1625601"/>
            <a:ext cx="8961087" cy="5232400"/>
          </a:xfrm>
        </p:spPr>
        <p:txBody>
          <a:bodyPr>
            <a:normAutofit/>
          </a:bodyPr>
          <a:lstStyle/>
          <a:p>
            <a:r>
              <a:rPr lang="en-US" dirty="0" err="1"/>
              <a:t>Craigmillar</a:t>
            </a:r>
            <a:r>
              <a:rPr lang="en-US" dirty="0"/>
              <a:t> – 6 sessions per week = 24 x 1-hour appointments</a:t>
            </a:r>
          </a:p>
          <a:p>
            <a:pPr marL="0" indent="0">
              <a:buNone/>
            </a:pPr>
            <a:endParaRPr lang="en-US" dirty="0"/>
          </a:p>
          <a:p>
            <a:r>
              <a:rPr lang="en-US" dirty="0"/>
              <a:t>Waiting times to be seen = 1-2 weeks</a:t>
            </a:r>
          </a:p>
          <a:p>
            <a:pPr marL="0" indent="0">
              <a:buNone/>
            </a:pPr>
            <a:endParaRPr lang="en-US" dirty="0"/>
          </a:p>
          <a:p>
            <a:r>
              <a:rPr lang="en-US" dirty="0"/>
              <a:t>Citizens Advice Edinburgh (CAE) cover 8 city practices (other providers too)</a:t>
            </a:r>
          </a:p>
          <a:p>
            <a:pPr marL="0" indent="0">
              <a:buNone/>
            </a:pPr>
            <a:endParaRPr lang="en-US" dirty="0"/>
          </a:p>
          <a:p>
            <a:r>
              <a:rPr lang="en-US" dirty="0"/>
              <a:t>Headline figures from Sept 2021 – August 2022:</a:t>
            </a:r>
          </a:p>
          <a:p>
            <a:pPr lvl="1"/>
            <a:r>
              <a:rPr lang="en-US" sz="1800" dirty="0"/>
              <a:t>	546 clients, 1360 contacts</a:t>
            </a:r>
          </a:p>
          <a:p>
            <a:pPr lvl="1"/>
            <a:r>
              <a:rPr lang="en-US" sz="1800" dirty="0"/>
              <a:t>	180 financial gains for 107 clients, totaling </a:t>
            </a:r>
            <a:r>
              <a:rPr lang="en-US" sz="1800" dirty="0">
                <a:solidFill>
                  <a:srgbClr val="FFFF00"/>
                </a:solidFill>
              </a:rPr>
              <a:t>£444,350.61</a:t>
            </a:r>
          </a:p>
          <a:p>
            <a:pPr lvl="1"/>
            <a:r>
              <a:rPr lang="en-US" sz="1800" dirty="0"/>
              <a:t>	key areas: benefits (72%), debt, utilities, housing…</a:t>
            </a:r>
            <a:endParaRPr lang="en-GB" sz="1800" dirty="0"/>
          </a:p>
        </p:txBody>
      </p:sp>
      <p:pic>
        <p:nvPicPr>
          <p:cNvPr id="5" name="Content Placeholder 7">
            <a:extLst>
              <a:ext uri="{FF2B5EF4-FFF2-40B4-BE49-F238E27FC236}">
                <a16:creationId xmlns:a16="http://schemas.microsoft.com/office/drawing/2014/main" id="{62441D8C-09B4-1F3A-7D85-0135688454D4}"/>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rot="5400000">
            <a:off x="7132335" y="1828752"/>
            <a:ext cx="6858001" cy="3200497"/>
          </a:xfrm>
        </p:spPr>
      </p:pic>
      <p:sp>
        <p:nvSpPr>
          <p:cNvPr id="8" name="TextBox 7">
            <a:extLst>
              <a:ext uri="{FF2B5EF4-FFF2-40B4-BE49-F238E27FC236}">
                <a16:creationId xmlns:a16="http://schemas.microsoft.com/office/drawing/2014/main" id="{864CB662-01EC-4033-82DF-3EAC2A10CD87}"/>
              </a:ext>
            </a:extLst>
          </p:cNvPr>
          <p:cNvSpPr txBox="1"/>
          <p:nvPr/>
        </p:nvSpPr>
        <p:spPr>
          <a:xfrm>
            <a:off x="9180576" y="5961888"/>
            <a:ext cx="2843784" cy="369332"/>
          </a:xfrm>
          <a:prstGeom prst="rect">
            <a:avLst/>
          </a:prstGeom>
          <a:noFill/>
        </p:spPr>
        <p:txBody>
          <a:bodyPr wrap="square" rtlCol="0">
            <a:spAutoFit/>
          </a:bodyPr>
          <a:lstStyle/>
          <a:p>
            <a:r>
              <a:rPr lang="en-US" dirty="0"/>
              <a:t>Karen, Welfare Advisor</a:t>
            </a:r>
            <a:endParaRPr lang="en-GB" dirty="0"/>
          </a:p>
        </p:txBody>
      </p:sp>
    </p:spTree>
    <p:extLst>
      <p:ext uri="{BB962C8B-B14F-4D97-AF65-F5344CB8AC3E}">
        <p14:creationId xmlns:p14="http://schemas.microsoft.com/office/powerpoint/2010/main" val="299748219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82DBAE-D927-6519-6BD7-32B6340E25EF}"/>
              </a:ext>
            </a:extLst>
          </p:cNvPr>
          <p:cNvSpPr>
            <a:spLocks noGrp="1"/>
          </p:cNvSpPr>
          <p:nvPr>
            <p:ph type="title"/>
          </p:nvPr>
        </p:nvSpPr>
        <p:spPr/>
        <p:txBody>
          <a:bodyPr/>
          <a:lstStyle/>
          <a:p>
            <a:r>
              <a:rPr lang="en-US" sz="4800" dirty="0">
                <a:solidFill>
                  <a:srgbClr val="92D050"/>
                </a:solidFill>
              </a:rPr>
              <a:t>Welfare Advisors</a:t>
            </a:r>
            <a:endParaRPr lang="en-GB" sz="4800" dirty="0">
              <a:solidFill>
                <a:srgbClr val="92D050"/>
              </a:solidFill>
            </a:endParaRPr>
          </a:p>
        </p:txBody>
      </p:sp>
      <p:sp>
        <p:nvSpPr>
          <p:cNvPr id="5" name="Text Placeholder 4">
            <a:extLst>
              <a:ext uri="{FF2B5EF4-FFF2-40B4-BE49-F238E27FC236}">
                <a16:creationId xmlns:a16="http://schemas.microsoft.com/office/drawing/2014/main" id="{A00D367E-CD87-1CE1-3BB9-F3BDF7D2EDDF}"/>
              </a:ext>
            </a:extLst>
          </p:cNvPr>
          <p:cNvSpPr>
            <a:spLocks noGrp="1"/>
          </p:cNvSpPr>
          <p:nvPr>
            <p:ph type="body" idx="1"/>
          </p:nvPr>
        </p:nvSpPr>
        <p:spPr/>
        <p:txBody>
          <a:bodyPr/>
          <a:lstStyle/>
          <a:p>
            <a:endParaRPr lang="en-US" dirty="0"/>
          </a:p>
          <a:p>
            <a:endParaRPr lang="en-GB" dirty="0"/>
          </a:p>
          <a:p>
            <a:endParaRPr lang="en-GB" dirty="0"/>
          </a:p>
          <a:p>
            <a:endParaRPr lang="en-GB" dirty="0"/>
          </a:p>
        </p:txBody>
      </p:sp>
      <p:sp>
        <p:nvSpPr>
          <p:cNvPr id="3" name="Content Placeholder 2">
            <a:extLst>
              <a:ext uri="{FF2B5EF4-FFF2-40B4-BE49-F238E27FC236}">
                <a16:creationId xmlns:a16="http://schemas.microsoft.com/office/drawing/2014/main" id="{4DB13373-B636-3CFA-0619-63E40C85989D}"/>
              </a:ext>
            </a:extLst>
          </p:cNvPr>
          <p:cNvSpPr>
            <a:spLocks noGrp="1"/>
          </p:cNvSpPr>
          <p:nvPr>
            <p:ph sz="half" idx="2"/>
          </p:nvPr>
        </p:nvSpPr>
        <p:spPr/>
        <p:txBody>
          <a:bodyPr>
            <a:normAutofit/>
          </a:bodyPr>
          <a:lstStyle/>
          <a:p>
            <a:pPr algn="ctr"/>
            <a:endParaRPr lang="en-US" dirty="0"/>
          </a:p>
        </p:txBody>
      </p:sp>
      <p:sp>
        <p:nvSpPr>
          <p:cNvPr id="6" name="Text Placeholder 5">
            <a:extLst>
              <a:ext uri="{FF2B5EF4-FFF2-40B4-BE49-F238E27FC236}">
                <a16:creationId xmlns:a16="http://schemas.microsoft.com/office/drawing/2014/main" id="{2E606672-7396-EDCF-10D2-55D5F8C44E25}"/>
              </a:ext>
            </a:extLst>
          </p:cNvPr>
          <p:cNvSpPr>
            <a:spLocks noGrp="1"/>
          </p:cNvSpPr>
          <p:nvPr>
            <p:ph type="body" sz="quarter" idx="3"/>
          </p:nvPr>
        </p:nvSpPr>
        <p:spPr/>
        <p:txBody>
          <a:bodyPr/>
          <a:lstStyle/>
          <a:p>
            <a:endParaRPr lang="en-GB"/>
          </a:p>
        </p:txBody>
      </p:sp>
      <p:sp>
        <p:nvSpPr>
          <p:cNvPr id="7" name="Content Placeholder 6">
            <a:extLst>
              <a:ext uri="{FF2B5EF4-FFF2-40B4-BE49-F238E27FC236}">
                <a16:creationId xmlns:a16="http://schemas.microsoft.com/office/drawing/2014/main" id="{38700611-6F49-8D20-004E-C1065ACB3A29}"/>
              </a:ext>
            </a:extLst>
          </p:cNvPr>
          <p:cNvSpPr>
            <a:spLocks noGrp="1"/>
          </p:cNvSpPr>
          <p:nvPr>
            <p:ph sz="quarter" idx="4"/>
          </p:nvPr>
        </p:nvSpPr>
        <p:spPr>
          <a:xfrm>
            <a:off x="3300761" y="1738608"/>
            <a:ext cx="6750073" cy="4517730"/>
          </a:xfrm>
        </p:spPr>
        <p:txBody>
          <a:bodyPr>
            <a:normAutofit/>
          </a:bodyPr>
          <a:lstStyle/>
          <a:p>
            <a:r>
              <a:rPr lang="en-US" dirty="0"/>
              <a:t>Started as a Deep End project in 2016, Pathhead Glasgow</a:t>
            </a:r>
          </a:p>
          <a:p>
            <a:pPr marL="0" indent="0">
              <a:buNone/>
            </a:pPr>
            <a:endParaRPr lang="en-US" dirty="0"/>
          </a:p>
          <a:p>
            <a:r>
              <a:rPr lang="en-GB" b="0" i="0" dirty="0">
                <a:effectLst/>
              </a:rPr>
              <a:t>Welfare Advice and Health Partnerships (WAHP) integrate local authority or third sector welfare rights and money advice services into NHS services. </a:t>
            </a:r>
          </a:p>
          <a:p>
            <a:pPr marL="0" indent="0">
              <a:buNone/>
            </a:pPr>
            <a:endParaRPr lang="en-GB" b="0" i="0" dirty="0">
              <a:effectLst/>
            </a:endParaRPr>
          </a:p>
          <a:p>
            <a:r>
              <a:rPr lang="en-GB" dirty="0"/>
              <a:t>Embedded advisors can provide advice on: income maximisation, social security, debt issues, housing, employability issues</a:t>
            </a:r>
          </a:p>
          <a:p>
            <a:pPr marL="0" indent="0">
              <a:buNone/>
            </a:pPr>
            <a:endParaRPr lang="en-US" dirty="0"/>
          </a:p>
          <a:p>
            <a:r>
              <a:rPr lang="en-US" dirty="0"/>
              <a:t>Scottish Government commitment to provide 150 WAHPs in GP practices in areas of highest deprivation</a:t>
            </a:r>
          </a:p>
          <a:p>
            <a:endParaRPr lang="en-US" dirty="0"/>
          </a:p>
          <a:p>
            <a:pPr algn="ctr"/>
            <a:endParaRPr lang="en-US" dirty="0"/>
          </a:p>
          <a:p>
            <a:endParaRPr lang="en-GB" dirty="0"/>
          </a:p>
        </p:txBody>
      </p:sp>
      <p:pic>
        <p:nvPicPr>
          <p:cNvPr id="13" name="Picture 12">
            <a:extLst>
              <a:ext uri="{FF2B5EF4-FFF2-40B4-BE49-F238E27FC236}">
                <a16:creationId xmlns:a16="http://schemas.microsoft.com/office/drawing/2014/main" id="{37B5E7F5-872F-A251-ABDD-7F57AA275D30}"/>
              </a:ext>
            </a:extLst>
          </p:cNvPr>
          <p:cNvPicPr>
            <a:picLocks noChangeAspect="1"/>
          </p:cNvPicPr>
          <p:nvPr/>
        </p:nvPicPr>
        <p:blipFill>
          <a:blip r:embed="rId2"/>
          <a:stretch>
            <a:fillRect/>
          </a:stretch>
        </p:blipFill>
        <p:spPr>
          <a:xfrm>
            <a:off x="9850772" y="2481262"/>
            <a:ext cx="2141166" cy="2984003"/>
          </a:xfrm>
          <a:prstGeom prst="rect">
            <a:avLst/>
          </a:prstGeom>
        </p:spPr>
      </p:pic>
      <p:pic>
        <p:nvPicPr>
          <p:cNvPr id="4" name="Picture 4" descr="A picture containing text, whiteboard&#10;&#10;Description automatically generated">
            <a:extLst>
              <a:ext uri="{FF2B5EF4-FFF2-40B4-BE49-F238E27FC236}">
                <a16:creationId xmlns:a16="http://schemas.microsoft.com/office/drawing/2014/main" id="{C2B3B0AE-06BF-3653-ED90-A9FCEA0F4BC6}"/>
              </a:ext>
            </a:extLst>
          </p:cNvPr>
          <p:cNvPicPr>
            <a:picLocks noChangeAspect="1"/>
          </p:cNvPicPr>
          <p:nvPr/>
        </p:nvPicPr>
        <p:blipFill>
          <a:blip r:embed="rId3"/>
          <a:stretch>
            <a:fillRect/>
          </a:stretch>
        </p:blipFill>
        <p:spPr>
          <a:xfrm>
            <a:off x="646111" y="1738608"/>
            <a:ext cx="2413221" cy="4545724"/>
          </a:xfrm>
          <a:prstGeom prst="rect">
            <a:avLst/>
          </a:prstGeom>
        </p:spPr>
      </p:pic>
    </p:spTree>
    <p:extLst>
      <p:ext uri="{BB962C8B-B14F-4D97-AF65-F5344CB8AC3E}">
        <p14:creationId xmlns:p14="http://schemas.microsoft.com/office/powerpoint/2010/main" val="424367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875384-83AC-0060-9C2D-CE1809400486}"/>
              </a:ext>
            </a:extLst>
          </p:cNvPr>
          <p:cNvSpPr>
            <a:spLocks noGrp="1"/>
          </p:cNvSpPr>
          <p:nvPr>
            <p:ph type="title"/>
          </p:nvPr>
        </p:nvSpPr>
        <p:spPr/>
        <p:txBody>
          <a:bodyPr/>
          <a:lstStyle/>
          <a:p>
            <a:r>
              <a:rPr lang="en-US" dirty="0">
                <a:solidFill>
                  <a:srgbClr val="92D050"/>
                </a:solidFill>
              </a:rPr>
              <a:t>Welfare Advisors</a:t>
            </a:r>
            <a:endParaRPr lang="en-GB" dirty="0">
              <a:solidFill>
                <a:srgbClr val="92D050"/>
              </a:solidFill>
            </a:endParaRPr>
          </a:p>
        </p:txBody>
      </p:sp>
      <p:sp>
        <p:nvSpPr>
          <p:cNvPr id="3" name="Content Placeholder 2">
            <a:extLst>
              <a:ext uri="{FF2B5EF4-FFF2-40B4-BE49-F238E27FC236}">
                <a16:creationId xmlns:a16="http://schemas.microsoft.com/office/drawing/2014/main" id="{84096732-33BB-6944-E8B3-88BE949C5E33}"/>
              </a:ext>
            </a:extLst>
          </p:cNvPr>
          <p:cNvSpPr>
            <a:spLocks noGrp="1"/>
          </p:cNvSpPr>
          <p:nvPr>
            <p:ph idx="1"/>
          </p:nvPr>
        </p:nvSpPr>
        <p:spPr>
          <a:xfrm>
            <a:off x="0" y="1354238"/>
            <a:ext cx="12192000" cy="4894161"/>
          </a:xfrm>
        </p:spPr>
        <p:txBody>
          <a:bodyPr>
            <a:normAutofit/>
          </a:bodyPr>
          <a:lstStyle/>
          <a:p>
            <a:pPr marL="0" indent="0">
              <a:buNone/>
            </a:pPr>
            <a:endParaRPr lang="en-US" sz="2800" dirty="0"/>
          </a:p>
          <a:p>
            <a:pPr marL="0" indent="0" algn="ctr">
              <a:buNone/>
            </a:pPr>
            <a:r>
              <a:rPr lang="en-GB" sz="2800" i="1" dirty="0">
                <a:solidFill>
                  <a:srgbClr val="FFFF00"/>
                </a:solidFill>
                <a:effectLst/>
                <a:ea typeface="Calibri" panose="020F0502020204030204" pitchFamily="34" charset="0"/>
              </a:rPr>
              <a:t>“As a result of having contact with advice workers in medical practices who have access to medical records, patients/clients experience improved health and wellbeing, feel less stigmatised, and report increased feelings of self-worth. Individuals, particularly those who may be experiencing social and/or economic disadvantage have improved and earlier   access to services. They also report increased self-motivation and confidence, resulting in an increased ability to use other services” (2017 evaluation)</a:t>
            </a:r>
          </a:p>
          <a:p>
            <a:endParaRPr lang="en-US" sz="2800" dirty="0"/>
          </a:p>
          <a:p>
            <a:endParaRPr lang="en-GB" dirty="0"/>
          </a:p>
        </p:txBody>
      </p:sp>
    </p:spTree>
    <p:extLst>
      <p:ext uri="{BB962C8B-B14F-4D97-AF65-F5344CB8AC3E}">
        <p14:creationId xmlns:p14="http://schemas.microsoft.com/office/powerpoint/2010/main" val="12332871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3" name="Picture 4">
            <a:extLst>
              <a:ext uri="{FF2B5EF4-FFF2-40B4-BE49-F238E27FC236}">
                <a16:creationId xmlns:a16="http://schemas.microsoft.com/office/drawing/2014/main" id="{6BEEEEDE-DDBC-4DA7-87EA-15D7F6F600B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45262" y="0"/>
            <a:ext cx="3846738" cy="6836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a:extLst>
              <a:ext uri="{FF2B5EF4-FFF2-40B4-BE49-F238E27FC236}">
                <a16:creationId xmlns:a16="http://schemas.microsoft.com/office/drawing/2014/main" id="{78CF3C52-584B-4B03-9485-38B4F1B53DCC}"/>
              </a:ext>
            </a:extLst>
          </p:cNvPr>
          <p:cNvSpPr>
            <a:spLocks noGrp="1"/>
          </p:cNvSpPr>
          <p:nvPr>
            <p:ph type="title"/>
          </p:nvPr>
        </p:nvSpPr>
        <p:spPr>
          <a:xfrm>
            <a:off x="1" y="452718"/>
            <a:ext cx="10050834" cy="1400530"/>
          </a:xfrm>
        </p:spPr>
        <p:txBody>
          <a:bodyPr/>
          <a:lstStyle/>
          <a:p>
            <a:pPr eaLnBrk="1" fontAlgn="auto" hangingPunct="1">
              <a:spcAft>
                <a:spcPts val="0"/>
              </a:spcAft>
              <a:defRPr/>
            </a:pPr>
            <a:r>
              <a:rPr lang="en-US" dirty="0">
                <a:solidFill>
                  <a:srgbClr val="92D050"/>
                </a:solidFill>
              </a:rPr>
              <a:t>Mental Health and Addiction nurses</a:t>
            </a:r>
            <a:endParaRPr lang="en-GB" dirty="0">
              <a:solidFill>
                <a:srgbClr val="92D050"/>
              </a:solidFill>
            </a:endParaRPr>
          </a:p>
        </p:txBody>
      </p:sp>
      <p:sp>
        <p:nvSpPr>
          <p:cNvPr id="3" name="Content Placeholder 2">
            <a:extLst>
              <a:ext uri="{FF2B5EF4-FFF2-40B4-BE49-F238E27FC236}">
                <a16:creationId xmlns:a16="http://schemas.microsoft.com/office/drawing/2014/main" id="{15C9F113-7040-40B2-8BB1-694242F380D4}"/>
              </a:ext>
            </a:extLst>
          </p:cNvPr>
          <p:cNvSpPr>
            <a:spLocks noGrp="1"/>
          </p:cNvSpPr>
          <p:nvPr>
            <p:ph sz="half" idx="1"/>
          </p:nvPr>
        </p:nvSpPr>
        <p:spPr>
          <a:xfrm>
            <a:off x="274320" y="2060575"/>
            <a:ext cx="7808976" cy="4195763"/>
          </a:xfrm>
        </p:spPr>
        <p:txBody>
          <a:bodyPr>
            <a:normAutofit/>
          </a:bodyPr>
          <a:lstStyle/>
          <a:p>
            <a:pPr>
              <a:defRPr/>
            </a:pPr>
            <a:r>
              <a:rPr lang="en-GB" dirty="0"/>
              <a:t>&gt;30% of  GP consults in ‘normal’ times (more than 8M/</a:t>
            </a:r>
            <a:r>
              <a:rPr lang="en-GB" dirty="0" err="1"/>
              <a:t>yr</a:t>
            </a:r>
            <a:r>
              <a:rPr lang="en-GB" dirty="0"/>
              <a:t> in Scotland)</a:t>
            </a:r>
          </a:p>
          <a:p>
            <a:pPr>
              <a:defRPr/>
            </a:pPr>
            <a:r>
              <a:rPr lang="en-GB" dirty="0"/>
              <a:t>Craigmillar: team of 3 practice based MH nurses</a:t>
            </a:r>
          </a:p>
          <a:p>
            <a:pPr>
              <a:defRPr/>
            </a:pPr>
            <a:r>
              <a:rPr lang="en-GB" dirty="0"/>
              <a:t>MH and addiction work</a:t>
            </a:r>
          </a:p>
          <a:p>
            <a:pPr>
              <a:defRPr/>
            </a:pPr>
            <a:r>
              <a:rPr lang="en-GB" dirty="0"/>
              <a:t>Ethos: accessibility, inclusivity, continuity.</a:t>
            </a:r>
          </a:p>
          <a:p>
            <a:pPr>
              <a:defRPr/>
            </a:pPr>
            <a:r>
              <a:rPr lang="en-GB" dirty="0"/>
              <a:t>Practice based evaluation</a:t>
            </a:r>
          </a:p>
          <a:p>
            <a:pPr>
              <a:defRPr/>
            </a:pPr>
            <a:r>
              <a:rPr lang="en-GB" dirty="0"/>
              <a:t>Work during Covid19?</a:t>
            </a:r>
          </a:p>
          <a:p>
            <a:pPr lvl="1">
              <a:defRPr/>
            </a:pPr>
            <a:r>
              <a:rPr lang="en-GB" dirty="0"/>
              <a:t>Vlogs, outreach.</a:t>
            </a:r>
          </a:p>
          <a:p>
            <a:pPr marL="457200" lvl="1" indent="0">
              <a:buNone/>
              <a:defRPr/>
            </a:pPr>
            <a:endParaRPr lang="en-GB" dirty="0"/>
          </a:p>
          <a:p>
            <a:pPr>
              <a:defRPr/>
            </a:pPr>
            <a:endParaRPr lang="en-GB" dirty="0"/>
          </a:p>
          <a:p>
            <a:pPr marL="0" indent="0">
              <a:buFont typeface="Arial" panose="020B0604020202020204" pitchFamily="34" charset="0"/>
              <a:buNone/>
              <a:defRPr/>
            </a:pPr>
            <a:r>
              <a:rPr lang="en-GB" dirty="0"/>
              <a:t> </a:t>
            </a:r>
            <a:r>
              <a:rPr lang="en-GB" dirty="0">
                <a:hlinkClick r:id="rId3"/>
              </a:rPr>
              <a:t>https://www.craigmillarmedicalgroup.co.uk/mental-wellbeing/</a:t>
            </a:r>
            <a:endParaRPr lang="en-GB" dirty="0"/>
          </a:p>
        </p:txBody>
      </p:sp>
      <p:sp>
        <p:nvSpPr>
          <p:cNvPr id="4" name="Content Placeholder 3">
            <a:extLst>
              <a:ext uri="{FF2B5EF4-FFF2-40B4-BE49-F238E27FC236}">
                <a16:creationId xmlns:a16="http://schemas.microsoft.com/office/drawing/2014/main" id="{62E930CB-811C-4891-A3C8-5354DBB198B9}"/>
              </a:ext>
            </a:extLst>
          </p:cNvPr>
          <p:cNvSpPr>
            <a:spLocks noGrp="1"/>
          </p:cNvSpPr>
          <p:nvPr>
            <p:ph sz="half" idx="2"/>
          </p:nvPr>
        </p:nvSpPr>
        <p:spPr/>
        <p:txBody>
          <a:bodyPr>
            <a:normAutofit/>
          </a:bodyPr>
          <a:lstStyle/>
          <a:p>
            <a:pPr>
              <a:defRPr/>
            </a:pPr>
            <a:endParaRPr lang="en-GB" dirty="0"/>
          </a:p>
        </p:txBody>
      </p:sp>
      <p:sp>
        <p:nvSpPr>
          <p:cNvPr id="5" name="TextBox 4">
            <a:extLst>
              <a:ext uri="{FF2B5EF4-FFF2-40B4-BE49-F238E27FC236}">
                <a16:creationId xmlns:a16="http://schemas.microsoft.com/office/drawing/2014/main" id="{E03781FD-2B9C-B86C-21F6-03B7582D3505}"/>
              </a:ext>
            </a:extLst>
          </p:cNvPr>
          <p:cNvSpPr txBox="1"/>
          <p:nvPr/>
        </p:nvSpPr>
        <p:spPr>
          <a:xfrm>
            <a:off x="8345262" y="6177161"/>
            <a:ext cx="3706530" cy="369332"/>
          </a:xfrm>
          <a:prstGeom prst="rect">
            <a:avLst/>
          </a:prstGeom>
          <a:noFill/>
        </p:spPr>
        <p:txBody>
          <a:bodyPr wrap="square" rtlCol="0">
            <a:spAutoFit/>
          </a:bodyPr>
          <a:lstStyle/>
          <a:p>
            <a:pPr algn="ctr"/>
            <a:r>
              <a:rPr lang="en-US" dirty="0"/>
              <a:t>Kat, lead mental health nurse</a:t>
            </a:r>
            <a:endParaRPr lang="en-GB"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0CA663D5-F69F-7632-2635-7F966A910BA4}"/>
              </a:ext>
            </a:extLst>
          </p:cNvPr>
          <p:cNvSpPr>
            <a:spLocks noGrp="1"/>
          </p:cNvSpPr>
          <p:nvPr>
            <p:ph type="title"/>
          </p:nvPr>
        </p:nvSpPr>
        <p:spPr/>
        <p:txBody>
          <a:bodyPr/>
          <a:lstStyle/>
          <a:p>
            <a:r>
              <a:rPr lang="en-US" dirty="0">
                <a:solidFill>
                  <a:srgbClr val="92D050"/>
                </a:solidFill>
              </a:rPr>
              <a:t>Sharing resources with patients</a:t>
            </a:r>
            <a:endParaRPr lang="en-GB" dirty="0"/>
          </a:p>
        </p:txBody>
      </p:sp>
      <p:pic>
        <p:nvPicPr>
          <p:cNvPr id="5" name="Picture 4">
            <a:extLst>
              <a:ext uri="{FF2B5EF4-FFF2-40B4-BE49-F238E27FC236}">
                <a16:creationId xmlns:a16="http://schemas.microsoft.com/office/drawing/2014/main" id="{A5BBF30F-F619-4BFD-950B-9406EB9B3462}"/>
              </a:ext>
            </a:extLst>
          </p:cNvPr>
          <p:cNvPicPr>
            <a:picLocks noChangeAspect="1"/>
          </p:cNvPicPr>
          <p:nvPr/>
        </p:nvPicPr>
        <p:blipFill>
          <a:blip r:embed="rId2"/>
          <a:stretch>
            <a:fillRect/>
          </a:stretch>
        </p:blipFill>
        <p:spPr>
          <a:xfrm>
            <a:off x="4668813" y="1592392"/>
            <a:ext cx="2939080" cy="4250113"/>
          </a:xfrm>
          <a:prstGeom prst="rect">
            <a:avLst/>
          </a:prstGeom>
        </p:spPr>
      </p:pic>
      <p:pic>
        <p:nvPicPr>
          <p:cNvPr id="8" name="Content Placeholder 4" descr="A picture containing text, floor&#10;&#10;Description automatically generated">
            <a:extLst>
              <a:ext uri="{FF2B5EF4-FFF2-40B4-BE49-F238E27FC236}">
                <a16:creationId xmlns:a16="http://schemas.microsoft.com/office/drawing/2014/main" id="{9AEC9FF6-CAFF-742B-B1D6-0FE5587B9015}"/>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l="5891" r="14694" b="3"/>
          <a:stretch/>
        </p:blipFill>
        <p:spPr>
          <a:xfrm>
            <a:off x="7976771" y="1702881"/>
            <a:ext cx="2442941" cy="4195762"/>
          </a:xfrm>
          <a:prstGeom prst="rect">
            <a:avLst/>
          </a:prstGeom>
          <a:effectLst>
            <a:outerShdw blurRad="50800" dist="38100" dir="5400000" algn="t" rotWithShape="0">
              <a:prstClr val="black">
                <a:alpha val="43000"/>
              </a:prstClr>
            </a:outerShdw>
          </a:effectLst>
        </p:spPr>
      </p:pic>
      <p:pic>
        <p:nvPicPr>
          <p:cNvPr id="9" name="Picture 8" descr="A picture containing text, food, plate, fruit&#10;&#10;Description automatically generated">
            <a:extLst>
              <a:ext uri="{FF2B5EF4-FFF2-40B4-BE49-F238E27FC236}">
                <a16:creationId xmlns:a16="http://schemas.microsoft.com/office/drawing/2014/main" id="{03220324-52B8-9821-BDA0-4713F9FCAF1B}"/>
              </a:ext>
            </a:extLst>
          </p:cNvPr>
          <p:cNvPicPr>
            <a:picLocks noChangeAspect="1"/>
          </p:cNvPicPr>
          <p:nvPr/>
        </p:nvPicPr>
        <p:blipFill rotWithShape="1">
          <a:blip r:embed="rId4">
            <a:extLst>
              <a:ext uri="{28A0092B-C50C-407E-A947-70E740481C1C}">
                <a14:useLocalDpi xmlns:a14="http://schemas.microsoft.com/office/drawing/2010/main" val="0"/>
              </a:ext>
            </a:extLst>
          </a:blip>
          <a:srcRect l="3051" r="15430" b="-4"/>
          <a:stretch/>
        </p:blipFill>
        <p:spPr>
          <a:xfrm>
            <a:off x="1871352" y="1702459"/>
            <a:ext cx="2428583" cy="4196184"/>
          </a:xfrm>
          <a:prstGeom prst="rect">
            <a:avLst/>
          </a:prstGeom>
          <a:effectLst>
            <a:outerShdw blurRad="50800" dist="38100" dir="5400000" algn="t" rotWithShape="0">
              <a:prstClr val="black">
                <a:alpha val="43000"/>
              </a:prstClr>
            </a:outerShdw>
          </a:effectLst>
        </p:spPr>
      </p:pic>
      <p:pic>
        <p:nvPicPr>
          <p:cNvPr id="10" name="Content Placeholder 4">
            <a:extLst>
              <a:ext uri="{FF2B5EF4-FFF2-40B4-BE49-F238E27FC236}">
                <a16:creationId xmlns:a16="http://schemas.microsoft.com/office/drawing/2014/main" id="{03AE9FA6-08B1-B256-7224-F357264B7731}"/>
              </a:ext>
            </a:extLst>
          </p:cNvPr>
          <p:cNvPicPr>
            <a:picLocks noChangeAspect="1"/>
          </p:cNvPicPr>
          <p:nvPr/>
        </p:nvPicPr>
        <p:blipFill>
          <a:blip r:embed="rId5"/>
          <a:stretch>
            <a:fillRect/>
          </a:stretch>
        </p:blipFill>
        <p:spPr>
          <a:xfrm>
            <a:off x="10050834" y="173050"/>
            <a:ext cx="1419342" cy="1419342"/>
          </a:xfrm>
          <a:prstGeom prst="rect">
            <a:avLst/>
          </a:prstGeom>
        </p:spPr>
      </p:pic>
      <p:sp>
        <p:nvSpPr>
          <p:cNvPr id="11" name="TextBox 10">
            <a:extLst>
              <a:ext uri="{FF2B5EF4-FFF2-40B4-BE49-F238E27FC236}">
                <a16:creationId xmlns:a16="http://schemas.microsoft.com/office/drawing/2014/main" id="{27E55A22-466D-F021-22C7-51A0FF348430}"/>
              </a:ext>
            </a:extLst>
          </p:cNvPr>
          <p:cNvSpPr txBox="1"/>
          <p:nvPr/>
        </p:nvSpPr>
        <p:spPr>
          <a:xfrm>
            <a:off x="1304693" y="5898643"/>
            <a:ext cx="3512634" cy="369332"/>
          </a:xfrm>
          <a:prstGeom prst="rect">
            <a:avLst/>
          </a:prstGeom>
          <a:noFill/>
        </p:spPr>
        <p:txBody>
          <a:bodyPr wrap="square" rtlCol="0">
            <a:spAutoFit/>
          </a:bodyPr>
          <a:lstStyle/>
          <a:p>
            <a:r>
              <a:rPr lang="en-GB" dirty="0"/>
              <a:t>https://tinyurl.com/56bru3mu</a:t>
            </a:r>
          </a:p>
        </p:txBody>
      </p:sp>
    </p:spTree>
    <p:extLst>
      <p:ext uri="{BB962C8B-B14F-4D97-AF65-F5344CB8AC3E}">
        <p14:creationId xmlns:p14="http://schemas.microsoft.com/office/powerpoint/2010/main" val="177339092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59346412-BE88-975F-5B97-3F6DA56DAFEB}"/>
              </a:ext>
            </a:extLst>
          </p:cNvPr>
          <p:cNvSpPr>
            <a:spLocks noGrp="1"/>
          </p:cNvSpPr>
          <p:nvPr>
            <p:ph type="title"/>
          </p:nvPr>
        </p:nvSpPr>
        <p:spPr/>
        <p:txBody>
          <a:bodyPr>
            <a:normAutofit/>
          </a:bodyPr>
          <a:lstStyle/>
          <a:p>
            <a:r>
              <a:rPr lang="en-US" dirty="0">
                <a:solidFill>
                  <a:srgbClr val="92D050"/>
                </a:solidFill>
              </a:rPr>
              <a:t>Sharing resources with patients</a:t>
            </a:r>
            <a:endParaRPr lang="en-GB" dirty="0">
              <a:solidFill>
                <a:srgbClr val="92D050"/>
              </a:solidFill>
            </a:endParaRPr>
          </a:p>
        </p:txBody>
      </p:sp>
      <p:sp>
        <p:nvSpPr>
          <p:cNvPr id="8" name="Content Placeholder 7">
            <a:extLst>
              <a:ext uri="{FF2B5EF4-FFF2-40B4-BE49-F238E27FC236}">
                <a16:creationId xmlns:a16="http://schemas.microsoft.com/office/drawing/2014/main" id="{AA960DD8-7007-F424-3886-06E7722C4F2D}"/>
              </a:ext>
            </a:extLst>
          </p:cNvPr>
          <p:cNvSpPr>
            <a:spLocks noGrp="1"/>
          </p:cNvSpPr>
          <p:nvPr>
            <p:ph idx="1"/>
          </p:nvPr>
        </p:nvSpPr>
        <p:spPr/>
        <p:txBody>
          <a:bodyPr>
            <a:normAutofit/>
          </a:bodyPr>
          <a:lstStyle/>
          <a:p>
            <a:pPr>
              <a:lnSpc>
                <a:spcPct val="90000"/>
              </a:lnSpc>
            </a:pPr>
            <a:r>
              <a:rPr lang="en-US" dirty="0"/>
              <a:t>Sensitive and effecting ‘signposting’</a:t>
            </a:r>
          </a:p>
          <a:p>
            <a:pPr lvl="1">
              <a:lnSpc>
                <a:spcPct val="90000"/>
              </a:lnSpc>
            </a:pPr>
            <a:r>
              <a:rPr lang="en-US" sz="2000" dirty="0"/>
              <a:t>Increasing awareness -  </a:t>
            </a:r>
            <a:r>
              <a:rPr lang="en-US" sz="2000" dirty="0">
                <a:hlinkClick r:id="rId3"/>
              </a:rPr>
              <a:t>Money Worries Video | Improvement Service</a:t>
            </a:r>
            <a:r>
              <a:rPr lang="en-US" sz="2000" dirty="0"/>
              <a:t> or </a:t>
            </a:r>
            <a:r>
              <a:rPr lang="en-GB" sz="2000" u="sng" dirty="0">
                <a:effectLst/>
                <a:ea typeface="Times New Roman" panose="02020603050405020304" pitchFamily="18" charset="0"/>
                <a:hlinkClick r:id="rId4"/>
              </a:rPr>
              <a:t>https://youtu.be/ge2XedoG_T8</a:t>
            </a:r>
            <a:r>
              <a:rPr lang="en-GB" sz="2000" dirty="0">
                <a:effectLst/>
                <a:ea typeface="Times New Roman" panose="02020603050405020304" pitchFamily="18" charset="0"/>
              </a:rPr>
              <a:t> </a:t>
            </a:r>
            <a:endParaRPr lang="en-US" sz="2000" dirty="0"/>
          </a:p>
          <a:p>
            <a:pPr>
              <a:lnSpc>
                <a:spcPct val="90000"/>
              </a:lnSpc>
            </a:pPr>
            <a:endParaRPr lang="en-US" dirty="0"/>
          </a:p>
          <a:p>
            <a:pPr>
              <a:lnSpc>
                <a:spcPct val="90000"/>
              </a:lnSpc>
            </a:pPr>
            <a:r>
              <a:rPr lang="en-US" dirty="0"/>
              <a:t>Practice websites, waiting room screens, posters: easy access, low-stigma</a:t>
            </a:r>
          </a:p>
          <a:p>
            <a:pPr lvl="1">
              <a:lnSpc>
                <a:spcPct val="90000"/>
              </a:lnSpc>
            </a:pPr>
            <a:r>
              <a:rPr lang="en-US" sz="2000" dirty="0">
                <a:hlinkClick r:id="rId5"/>
              </a:rPr>
              <a:t>Cost of living crisis - Cost of Living Support Scotland (</a:t>
            </a:r>
            <a:r>
              <a:rPr lang="en-US" sz="2000" dirty="0" err="1">
                <a:hlinkClick r:id="rId5"/>
              </a:rPr>
              <a:t>campaign.gov.scot</a:t>
            </a:r>
            <a:r>
              <a:rPr lang="en-US" sz="2000" dirty="0">
                <a:hlinkClick r:id="rId5"/>
              </a:rPr>
              <a:t>)</a:t>
            </a:r>
            <a:endParaRPr lang="en-US" sz="2000" dirty="0"/>
          </a:p>
          <a:p>
            <a:pPr lvl="1">
              <a:lnSpc>
                <a:spcPct val="90000"/>
              </a:lnSpc>
            </a:pPr>
            <a:r>
              <a:rPr lang="en-US" sz="2000" dirty="0">
                <a:hlinkClick r:id="rId6"/>
              </a:rPr>
              <a:t>Wellbeing and money (PDF Booklet) - </a:t>
            </a:r>
            <a:r>
              <a:rPr lang="en-US" sz="2000" dirty="0" err="1">
                <a:hlinkClick r:id="rId6"/>
              </a:rPr>
              <a:t>WellBeing</a:t>
            </a:r>
            <a:r>
              <a:rPr lang="en-US" sz="2000" dirty="0">
                <a:hlinkClick r:id="rId6"/>
              </a:rPr>
              <a:t> and Mental Health (cope-scotland.org)</a:t>
            </a:r>
            <a:endParaRPr lang="en-US" sz="2000" dirty="0"/>
          </a:p>
          <a:p>
            <a:pPr marL="457200" lvl="1" indent="0">
              <a:lnSpc>
                <a:spcPct val="90000"/>
              </a:lnSpc>
              <a:buNone/>
            </a:pPr>
            <a:endParaRPr lang="en-US" sz="2000" dirty="0"/>
          </a:p>
          <a:p>
            <a:pPr marL="0" indent="0">
              <a:lnSpc>
                <a:spcPct val="90000"/>
              </a:lnSpc>
              <a:buNone/>
            </a:pPr>
            <a:endParaRPr lang="en-US" dirty="0"/>
          </a:p>
          <a:p>
            <a:pPr>
              <a:lnSpc>
                <a:spcPct val="90000"/>
              </a:lnSpc>
            </a:pPr>
            <a:endParaRPr lang="en-US" sz="1100" dirty="0"/>
          </a:p>
        </p:txBody>
      </p:sp>
      <p:pic>
        <p:nvPicPr>
          <p:cNvPr id="4" name="Picture 3">
            <a:extLst>
              <a:ext uri="{FF2B5EF4-FFF2-40B4-BE49-F238E27FC236}">
                <a16:creationId xmlns:a16="http://schemas.microsoft.com/office/drawing/2014/main" id="{9CC6C77D-C16B-1644-DC45-96937CB517B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464639" y="0"/>
            <a:ext cx="1727361" cy="1419342"/>
          </a:xfrm>
          <a:prstGeom prst="rect">
            <a:avLst/>
          </a:prstGeom>
        </p:spPr>
      </p:pic>
    </p:spTree>
    <p:extLst>
      <p:ext uri="{BB962C8B-B14F-4D97-AF65-F5344CB8AC3E}">
        <p14:creationId xmlns:p14="http://schemas.microsoft.com/office/powerpoint/2010/main" val="34111097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C0F8F4-D4D8-12E4-8ED9-A790DB77EB88}"/>
              </a:ext>
            </a:extLst>
          </p:cNvPr>
          <p:cNvSpPr>
            <a:spLocks noGrp="1"/>
          </p:cNvSpPr>
          <p:nvPr>
            <p:ph type="title"/>
          </p:nvPr>
        </p:nvSpPr>
        <p:spPr>
          <a:xfrm>
            <a:off x="111513" y="452718"/>
            <a:ext cx="9939322" cy="1400530"/>
          </a:xfrm>
        </p:spPr>
        <p:txBody>
          <a:bodyPr/>
          <a:lstStyle/>
          <a:p>
            <a:r>
              <a:rPr lang="en-US" dirty="0">
                <a:solidFill>
                  <a:srgbClr val="92D050"/>
                </a:solidFill>
              </a:rPr>
              <a:t>Advocacy, influencing and lobbying</a:t>
            </a:r>
            <a:endParaRPr lang="en-GB" dirty="0">
              <a:solidFill>
                <a:srgbClr val="92D050"/>
              </a:solidFill>
            </a:endParaRPr>
          </a:p>
        </p:txBody>
      </p:sp>
      <p:sp>
        <p:nvSpPr>
          <p:cNvPr id="3" name="Content Placeholder 2">
            <a:extLst>
              <a:ext uri="{FF2B5EF4-FFF2-40B4-BE49-F238E27FC236}">
                <a16:creationId xmlns:a16="http://schemas.microsoft.com/office/drawing/2014/main" id="{98AE2EE2-D180-3B3E-D706-6EC7A0AC4304}"/>
              </a:ext>
            </a:extLst>
          </p:cNvPr>
          <p:cNvSpPr>
            <a:spLocks noGrp="1"/>
          </p:cNvSpPr>
          <p:nvPr>
            <p:ph idx="1"/>
          </p:nvPr>
        </p:nvSpPr>
        <p:spPr>
          <a:xfrm>
            <a:off x="278780" y="1483112"/>
            <a:ext cx="11719932" cy="4765287"/>
          </a:xfrm>
        </p:spPr>
        <p:txBody>
          <a:bodyPr/>
          <a:lstStyle/>
          <a:p>
            <a:r>
              <a:rPr lang="en-US" dirty="0"/>
              <a:t>By supporting patients to self-advocate </a:t>
            </a:r>
          </a:p>
          <a:p>
            <a:pPr marL="457200" lvl="1" indent="0">
              <a:buNone/>
            </a:pPr>
            <a:r>
              <a:rPr lang="en-US" dirty="0"/>
              <a:t>(</a:t>
            </a:r>
            <a:r>
              <a:rPr lang="en-US" dirty="0" err="1"/>
              <a:t>eg</a:t>
            </a:r>
            <a:r>
              <a:rPr lang="en-US" dirty="0"/>
              <a:t> petitions in waiting rooms, template letters to MSPs)</a:t>
            </a:r>
          </a:p>
          <a:p>
            <a:r>
              <a:rPr lang="en-US" dirty="0"/>
              <a:t>On behalf of individual patients and communities</a:t>
            </a:r>
          </a:p>
          <a:p>
            <a:r>
              <a:rPr lang="en-GB" sz="2000" dirty="0"/>
              <a:t>Through community engagement events &amp; PPGs </a:t>
            </a:r>
            <a:endParaRPr lang="en-US" dirty="0"/>
          </a:p>
          <a:p>
            <a:r>
              <a:rPr lang="en-US" dirty="0"/>
              <a:t>As individuals, teams, and through our representative </a:t>
            </a:r>
            <a:r>
              <a:rPr lang="en-US" dirty="0" err="1"/>
              <a:t>organisations</a:t>
            </a:r>
            <a:endParaRPr lang="en-US" dirty="0"/>
          </a:p>
          <a:p>
            <a:r>
              <a:rPr lang="en-US" dirty="0"/>
              <a:t>By considering who we vote for!</a:t>
            </a:r>
          </a:p>
          <a:p>
            <a:pPr marL="0" indent="0">
              <a:buNone/>
            </a:pPr>
            <a:endParaRPr lang="en-GB" dirty="0"/>
          </a:p>
        </p:txBody>
      </p:sp>
      <p:pic>
        <p:nvPicPr>
          <p:cNvPr id="5" name="Picture 4" descr="A newspaper with a picture of a person on it&#10;&#10;Description automatically generated with medium confidence">
            <a:extLst>
              <a:ext uri="{FF2B5EF4-FFF2-40B4-BE49-F238E27FC236}">
                <a16:creationId xmlns:a16="http://schemas.microsoft.com/office/drawing/2014/main" id="{386B124B-C96E-5D9A-26DE-E16AA3A712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58209" y="4150658"/>
            <a:ext cx="4488069" cy="2524539"/>
          </a:xfrm>
          <a:prstGeom prst="rect">
            <a:avLst/>
          </a:prstGeom>
        </p:spPr>
      </p:pic>
      <p:pic>
        <p:nvPicPr>
          <p:cNvPr id="7" name="Picture 6" descr="Text&#10;&#10;Description automatically generated">
            <a:extLst>
              <a:ext uri="{FF2B5EF4-FFF2-40B4-BE49-F238E27FC236}">
                <a16:creationId xmlns:a16="http://schemas.microsoft.com/office/drawing/2014/main" id="{A2256F0E-EB93-C5C7-DD77-2681A4E01DD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09695" y="4282069"/>
            <a:ext cx="2657475" cy="1724025"/>
          </a:xfrm>
          <a:prstGeom prst="rect">
            <a:avLst/>
          </a:prstGeom>
        </p:spPr>
      </p:pic>
    </p:spTree>
    <p:extLst>
      <p:ext uri="{BB962C8B-B14F-4D97-AF65-F5344CB8AC3E}">
        <p14:creationId xmlns:p14="http://schemas.microsoft.com/office/powerpoint/2010/main" val="8536271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370CA1-5DEA-4FBE-BEEF-4413BBE03C45}"/>
              </a:ext>
            </a:extLst>
          </p:cNvPr>
          <p:cNvSpPr>
            <a:spLocks noGrp="1"/>
          </p:cNvSpPr>
          <p:nvPr>
            <p:ph type="title"/>
          </p:nvPr>
        </p:nvSpPr>
        <p:spPr>
          <a:xfrm>
            <a:off x="168965" y="365125"/>
            <a:ext cx="11946835" cy="1325563"/>
          </a:xfrm>
        </p:spPr>
        <p:txBody>
          <a:bodyPr/>
          <a:lstStyle/>
          <a:p>
            <a:pPr>
              <a:defRPr/>
            </a:pPr>
            <a:r>
              <a:rPr lang="en-GB" sz="4600" dirty="0">
                <a:solidFill>
                  <a:schemeClr val="accent3"/>
                </a:solidFill>
              </a:rPr>
              <a:t>As professionals, what should we ask ourselves?</a:t>
            </a:r>
          </a:p>
        </p:txBody>
      </p:sp>
      <p:sp>
        <p:nvSpPr>
          <p:cNvPr id="3" name="Content Placeholder 2">
            <a:extLst>
              <a:ext uri="{FF2B5EF4-FFF2-40B4-BE49-F238E27FC236}">
                <a16:creationId xmlns:a16="http://schemas.microsoft.com/office/drawing/2014/main" id="{908E0321-7807-437A-9F02-31445FC2A6F1}"/>
              </a:ext>
            </a:extLst>
          </p:cNvPr>
          <p:cNvSpPr>
            <a:spLocks noGrp="1"/>
          </p:cNvSpPr>
          <p:nvPr>
            <p:ph idx="1"/>
          </p:nvPr>
        </p:nvSpPr>
        <p:spPr>
          <a:xfrm>
            <a:off x="334538" y="2052918"/>
            <a:ext cx="9715316" cy="4195481"/>
          </a:xfrm>
        </p:spPr>
        <p:txBody>
          <a:bodyPr>
            <a:noAutofit/>
          </a:bodyPr>
          <a:lstStyle/>
          <a:p>
            <a:pPr>
              <a:defRPr/>
            </a:pPr>
            <a:r>
              <a:rPr lang="en-GB" sz="2400" dirty="0"/>
              <a:t>What have we learned?</a:t>
            </a:r>
          </a:p>
          <a:p>
            <a:pPr>
              <a:defRPr/>
            </a:pPr>
            <a:r>
              <a:rPr lang="en-GB" sz="2400" dirty="0"/>
              <a:t>What could we do better?</a:t>
            </a:r>
          </a:p>
          <a:p>
            <a:pPr>
              <a:defRPr/>
            </a:pPr>
            <a:r>
              <a:rPr lang="en-GB" sz="2400" dirty="0"/>
              <a:t>What are our training needs?</a:t>
            </a:r>
          </a:p>
          <a:p>
            <a:pPr>
              <a:defRPr/>
            </a:pPr>
            <a:r>
              <a:rPr lang="en-GB" sz="2400" dirty="0"/>
              <a:t>How can we collaborate more?</a:t>
            </a:r>
          </a:p>
          <a:p>
            <a:pPr>
              <a:defRPr/>
            </a:pPr>
            <a:r>
              <a:rPr lang="en-GB" sz="2400" dirty="0"/>
              <a:t>How do we ensure patient engagement?</a:t>
            </a:r>
          </a:p>
          <a:p>
            <a:pPr>
              <a:defRPr/>
            </a:pPr>
            <a:r>
              <a:rPr lang="en-GB" sz="2400" dirty="0"/>
              <a:t>What is our ‘collective voice’?</a:t>
            </a:r>
          </a:p>
          <a:p>
            <a:pPr>
              <a:defRPr/>
            </a:pPr>
            <a:r>
              <a:rPr lang="en-GB" sz="2400" dirty="0"/>
              <a:t>What, or who, are we missing?</a:t>
            </a:r>
          </a:p>
          <a:p>
            <a:pPr>
              <a:defRPr/>
            </a:pPr>
            <a:r>
              <a:rPr lang="en-GB" sz="2400" dirty="0"/>
              <a:t>How do we build back fairer?</a:t>
            </a:r>
          </a:p>
          <a:p>
            <a:pPr>
              <a:defRPr/>
            </a:pPr>
            <a:r>
              <a:rPr lang="en-GB" sz="2400" dirty="0"/>
              <a:t>How can we influence?</a:t>
            </a:r>
          </a:p>
        </p:txBody>
      </p:sp>
      <p:pic>
        <p:nvPicPr>
          <p:cNvPr id="36868" name="Picture 4">
            <a:extLst>
              <a:ext uri="{FF2B5EF4-FFF2-40B4-BE49-F238E27FC236}">
                <a16:creationId xmlns:a16="http://schemas.microsoft.com/office/drawing/2014/main" id="{29380132-9197-469F-8E79-4BDF8E8FC1B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74075" y="1978025"/>
            <a:ext cx="2503488" cy="3760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575EC4-FBBE-4AAF-95C2-71A48584E478}"/>
              </a:ext>
            </a:extLst>
          </p:cNvPr>
          <p:cNvSpPr>
            <a:spLocks noGrp="1"/>
          </p:cNvSpPr>
          <p:nvPr>
            <p:ph type="title"/>
          </p:nvPr>
        </p:nvSpPr>
        <p:spPr>
          <a:xfrm>
            <a:off x="591671" y="365125"/>
            <a:ext cx="10762129" cy="1325563"/>
          </a:xfrm>
        </p:spPr>
        <p:txBody>
          <a:bodyPr>
            <a:normAutofit fontScale="90000"/>
          </a:bodyPr>
          <a:lstStyle/>
          <a:p>
            <a:pPr eaLnBrk="1" fontAlgn="auto" hangingPunct="1">
              <a:spcAft>
                <a:spcPts val="0"/>
              </a:spcAft>
              <a:defRPr/>
            </a:pPr>
            <a:r>
              <a:rPr lang="en-GB" dirty="0">
                <a:solidFill>
                  <a:schemeClr val="accent3"/>
                </a:solidFill>
              </a:rPr>
              <a:t>And what do we need to see from politicians?</a:t>
            </a:r>
          </a:p>
        </p:txBody>
      </p:sp>
      <p:sp>
        <p:nvSpPr>
          <p:cNvPr id="3" name="Content Placeholder 2">
            <a:extLst>
              <a:ext uri="{FF2B5EF4-FFF2-40B4-BE49-F238E27FC236}">
                <a16:creationId xmlns:a16="http://schemas.microsoft.com/office/drawing/2014/main" id="{A05EF88F-2CEE-4B05-A7F2-720F94FEBB63}"/>
              </a:ext>
            </a:extLst>
          </p:cNvPr>
          <p:cNvSpPr>
            <a:spLocks noGrp="1"/>
          </p:cNvSpPr>
          <p:nvPr>
            <p:ph idx="1"/>
          </p:nvPr>
        </p:nvSpPr>
        <p:spPr>
          <a:xfrm>
            <a:off x="591671" y="1825624"/>
            <a:ext cx="11098305" cy="4853081"/>
          </a:xfrm>
        </p:spPr>
        <p:txBody>
          <a:bodyPr>
            <a:normAutofit fontScale="92500"/>
          </a:bodyPr>
          <a:lstStyle/>
          <a:p>
            <a:pPr>
              <a:lnSpc>
                <a:spcPct val="100000"/>
              </a:lnSpc>
              <a:spcBef>
                <a:spcPct val="0"/>
              </a:spcBef>
              <a:defRPr/>
            </a:pPr>
            <a:r>
              <a:rPr lang="en-GB" altLang="en-US" sz="2600" dirty="0">
                <a:solidFill>
                  <a:schemeClr val="tx1"/>
                </a:solidFill>
                <a:ea typeface="Calibri" panose="020F0502020204030204" pitchFamily="34" charset="0"/>
                <a:cs typeface="Arial" panose="020B0604020202020204" pitchFamily="34" charset="0"/>
              </a:rPr>
              <a:t>Adequate resourcing of health and social care proportionate to need</a:t>
            </a:r>
          </a:p>
          <a:p>
            <a:pPr>
              <a:lnSpc>
                <a:spcPct val="100000"/>
              </a:lnSpc>
              <a:spcBef>
                <a:spcPct val="0"/>
              </a:spcBef>
              <a:defRPr/>
            </a:pPr>
            <a:r>
              <a:rPr lang="en-GB" altLang="en-US" sz="2600" dirty="0">
                <a:solidFill>
                  <a:schemeClr val="tx1"/>
                </a:solidFill>
                <a:ea typeface="Calibri" panose="020F0502020204030204" pitchFamily="34" charset="0"/>
                <a:cs typeface="Arial" panose="020B0604020202020204" pitchFamily="34" charset="0"/>
              </a:rPr>
              <a:t>Sustainable third sector funding</a:t>
            </a:r>
          </a:p>
          <a:p>
            <a:pPr>
              <a:lnSpc>
                <a:spcPct val="100000"/>
              </a:lnSpc>
              <a:spcBef>
                <a:spcPct val="0"/>
              </a:spcBef>
              <a:defRPr/>
            </a:pPr>
            <a:r>
              <a:rPr lang="en-GB" altLang="en-US" sz="2600" dirty="0">
                <a:solidFill>
                  <a:schemeClr val="tx1"/>
                </a:solidFill>
                <a:ea typeface="Calibri" panose="020F0502020204030204" pitchFamily="34" charset="0"/>
                <a:cs typeface="Arial" panose="020B0604020202020204" pitchFamily="34" charset="0"/>
              </a:rPr>
              <a:t>Cross-party approach to health</a:t>
            </a:r>
          </a:p>
          <a:p>
            <a:pPr>
              <a:lnSpc>
                <a:spcPct val="100000"/>
              </a:lnSpc>
              <a:spcBef>
                <a:spcPct val="0"/>
              </a:spcBef>
              <a:defRPr/>
            </a:pPr>
            <a:r>
              <a:rPr lang="en-GB" altLang="en-US" sz="2600" dirty="0">
                <a:solidFill>
                  <a:schemeClr val="tx1"/>
                </a:solidFill>
                <a:ea typeface="Calibri" panose="020F0502020204030204" pitchFamily="34" charset="0"/>
                <a:cs typeface="Arial" panose="020B0604020202020204" pitchFamily="34" charset="0"/>
              </a:rPr>
              <a:t>Meaningful workforce strategy </a:t>
            </a:r>
          </a:p>
          <a:p>
            <a:pPr>
              <a:lnSpc>
                <a:spcPct val="100000"/>
              </a:lnSpc>
              <a:spcBef>
                <a:spcPct val="0"/>
              </a:spcBef>
              <a:defRPr/>
            </a:pPr>
            <a:r>
              <a:rPr lang="en-GB" altLang="en-US" sz="2600" dirty="0">
                <a:solidFill>
                  <a:schemeClr val="tx1"/>
                </a:solidFill>
                <a:ea typeface="Calibri" panose="020F0502020204030204" pitchFamily="34" charset="0"/>
                <a:cs typeface="Arial" panose="020B0604020202020204" pitchFamily="34" charset="0"/>
              </a:rPr>
              <a:t>Reset the balance between generalist and specialist NHS services</a:t>
            </a:r>
          </a:p>
          <a:p>
            <a:pPr>
              <a:lnSpc>
                <a:spcPct val="100000"/>
              </a:lnSpc>
              <a:spcBef>
                <a:spcPct val="0"/>
              </a:spcBef>
              <a:defRPr/>
            </a:pPr>
            <a:r>
              <a:rPr lang="en-GB" altLang="en-US" sz="2600" dirty="0">
                <a:solidFill>
                  <a:schemeClr val="tx1"/>
                </a:solidFill>
                <a:ea typeface="Calibri" panose="020F0502020204030204" pitchFamily="34" charset="0"/>
                <a:cs typeface="Arial" panose="020B0604020202020204" pitchFamily="34" charset="0"/>
              </a:rPr>
              <a:t>Bolster the upstream capacity of community-based services</a:t>
            </a:r>
          </a:p>
          <a:p>
            <a:pPr>
              <a:lnSpc>
                <a:spcPct val="100000"/>
              </a:lnSpc>
              <a:spcBef>
                <a:spcPct val="0"/>
              </a:spcBef>
              <a:defRPr/>
            </a:pPr>
            <a:r>
              <a:rPr lang="en-GB" altLang="en-US" sz="2600" dirty="0">
                <a:solidFill>
                  <a:schemeClr val="tx1"/>
                </a:solidFill>
                <a:ea typeface="Calibri" panose="020F0502020204030204" pitchFamily="34" charset="0"/>
                <a:cs typeface="Arial" panose="020B0604020202020204" pitchFamily="34" charset="0"/>
              </a:rPr>
              <a:t>Commitment to health equity underpinning all recovery policy</a:t>
            </a:r>
          </a:p>
          <a:p>
            <a:pPr marL="0" indent="0" algn="ctr" eaLnBrk="1" fontAlgn="auto" hangingPunct="1">
              <a:spcAft>
                <a:spcPts val="0"/>
              </a:spcAft>
              <a:buNone/>
              <a:defRPr/>
            </a:pPr>
            <a:r>
              <a:rPr lang="en-GB" sz="4400" b="1" dirty="0">
                <a:solidFill>
                  <a:srgbClr val="FF0000"/>
                </a:solidFill>
              </a:rPr>
              <a:t>Services should be best where they’re needed most – or health inequalities will worsen</a:t>
            </a:r>
          </a:p>
          <a:p>
            <a:pPr>
              <a:lnSpc>
                <a:spcPct val="100000"/>
              </a:lnSpc>
              <a:spcBef>
                <a:spcPct val="0"/>
              </a:spcBef>
              <a:defRPr/>
            </a:pPr>
            <a:endParaRPr lang="en-GB" altLang="en-US" sz="2900" b="1" dirty="0">
              <a:solidFill>
                <a:schemeClr val="tx1"/>
              </a:solidFill>
            </a:endParaRPr>
          </a:p>
          <a:p>
            <a:pPr marL="0" indent="0">
              <a:lnSpc>
                <a:spcPct val="100000"/>
              </a:lnSpc>
              <a:spcBef>
                <a:spcPct val="0"/>
              </a:spcBef>
              <a:buFont typeface="Arial" panose="020B0604020202020204" pitchFamily="34" charset="0"/>
              <a:buNone/>
              <a:defRPr/>
            </a:pPr>
            <a:endParaRPr lang="en-GB" altLang="en-US" dirty="0">
              <a:solidFill>
                <a:schemeClr val="tx1"/>
              </a:solidFill>
              <a:latin typeface="Arial" panose="020B0604020202020204" pitchFamily="34" charset="0"/>
              <a:ea typeface="Calibri" panose="020F0502020204030204" pitchFamily="34" charset="0"/>
              <a:cs typeface="Arial" panose="020B0604020202020204" pitchFamily="34" charset="0"/>
            </a:endParaRPr>
          </a:p>
          <a:p>
            <a:pPr marL="0" indent="0">
              <a:lnSpc>
                <a:spcPct val="100000"/>
              </a:lnSpc>
              <a:spcBef>
                <a:spcPct val="0"/>
              </a:spcBef>
              <a:buFont typeface="Arial" panose="020B0604020202020204" pitchFamily="34" charset="0"/>
              <a:buNone/>
              <a:defRPr/>
            </a:pPr>
            <a:endParaRPr lang="en-GB" altLang="en-US" dirty="0">
              <a:solidFill>
                <a:schemeClr val="tx1"/>
              </a:solidFill>
              <a:latin typeface="Arial" panose="020B0604020202020204" pitchFamily="34" charset="0"/>
              <a:ea typeface="Calibri" panose="020F0502020204030204" pitchFamily="34" charset="0"/>
              <a:cs typeface="Arial" panose="020B0604020202020204" pitchFamily="34" charset="0"/>
            </a:endParaRPr>
          </a:p>
          <a:p>
            <a:pPr marL="0" indent="0">
              <a:lnSpc>
                <a:spcPct val="100000"/>
              </a:lnSpc>
              <a:spcBef>
                <a:spcPct val="0"/>
              </a:spcBef>
              <a:buFont typeface="Arial" panose="020B0604020202020204" pitchFamily="34" charset="0"/>
              <a:buNone/>
              <a:defRPr/>
            </a:pPr>
            <a:endParaRPr lang="en-GB" altLang="en-US" dirty="0">
              <a:solidFill>
                <a:schemeClr val="tx1"/>
              </a:solidFill>
              <a:latin typeface="Arial" panose="020B0604020202020204" pitchFamily="34" charset="0"/>
              <a:ea typeface="Calibri" panose="020F0502020204030204" pitchFamily="34" charset="0"/>
              <a:cs typeface="Arial" panose="020B0604020202020204" pitchFamily="34" charset="0"/>
            </a:endParaRPr>
          </a:p>
          <a:p>
            <a:pPr>
              <a:lnSpc>
                <a:spcPct val="100000"/>
              </a:lnSpc>
              <a:spcBef>
                <a:spcPct val="0"/>
              </a:spcBef>
              <a:buFontTx/>
              <a:buChar char="-"/>
              <a:defRPr/>
            </a:pPr>
            <a:endParaRPr lang="en-GB" altLang="en-US" dirty="0">
              <a:solidFill>
                <a:schemeClr val="tx1"/>
              </a:solidFill>
              <a:latin typeface="Arial" panose="020B0604020202020204" pitchFamily="34" charset="0"/>
              <a:ea typeface="Calibri" panose="020F0502020204030204" pitchFamily="34" charset="0"/>
              <a:cs typeface="Arial" panose="020B0604020202020204" pitchFamily="34" charset="0"/>
            </a:endParaRPr>
          </a:p>
          <a:p>
            <a:pPr>
              <a:lnSpc>
                <a:spcPct val="100000"/>
              </a:lnSpc>
              <a:spcBef>
                <a:spcPct val="0"/>
              </a:spcBef>
              <a:buFontTx/>
              <a:buChar char="-"/>
              <a:defRPr/>
            </a:pPr>
            <a:endParaRPr lang="en-GB" altLang="en-US" dirty="0">
              <a:solidFill>
                <a:schemeClr val="tx1"/>
              </a:solidFill>
              <a:latin typeface="Arial" panose="020B0604020202020204" pitchFamily="34" charset="0"/>
              <a:ea typeface="Calibri" panose="020F0502020204030204" pitchFamily="34" charset="0"/>
              <a:cs typeface="Arial" panose="020B0604020202020204" pitchFamily="34" charset="0"/>
            </a:endParaRPr>
          </a:p>
          <a:p>
            <a:pPr>
              <a:lnSpc>
                <a:spcPct val="100000"/>
              </a:lnSpc>
              <a:spcBef>
                <a:spcPct val="0"/>
              </a:spcBef>
              <a:buFontTx/>
              <a:buChar char="-"/>
              <a:defRPr/>
            </a:pPr>
            <a:endParaRPr lang="en-GB" altLang="en-US" dirty="0">
              <a:solidFill>
                <a:schemeClr val="tx1"/>
              </a:solidFill>
              <a:latin typeface="Arial" panose="020B0604020202020204" pitchFamily="34" charset="0"/>
              <a:ea typeface="Calibri" panose="020F0502020204030204" pitchFamily="34" charset="0"/>
              <a:cs typeface="Arial" panose="020B0604020202020204" pitchFamily="34" charset="0"/>
            </a:endParaRPr>
          </a:p>
          <a:p>
            <a:pPr>
              <a:lnSpc>
                <a:spcPct val="100000"/>
              </a:lnSpc>
              <a:spcBef>
                <a:spcPct val="0"/>
              </a:spcBef>
              <a:buFontTx/>
              <a:buChar char="-"/>
              <a:defRPr/>
            </a:pPr>
            <a:endParaRPr lang="en-GB" altLang="en-US" dirty="0">
              <a:solidFill>
                <a:schemeClr val="tx1"/>
              </a:solidFill>
              <a:latin typeface="Arial" panose="020B0604020202020204" pitchFamily="34" charset="0"/>
              <a:ea typeface="Calibri" panose="020F0502020204030204" pitchFamily="34" charset="0"/>
              <a:cs typeface="Arial" panose="020B0604020202020204" pitchFamily="34" charset="0"/>
            </a:endParaRPr>
          </a:p>
          <a:p>
            <a:pPr marL="0" indent="0">
              <a:lnSpc>
                <a:spcPct val="100000"/>
              </a:lnSpc>
              <a:spcBef>
                <a:spcPct val="0"/>
              </a:spcBef>
              <a:buFont typeface="Arial" panose="020B0604020202020204" pitchFamily="34" charset="0"/>
              <a:buNone/>
              <a:defRPr/>
            </a:pPr>
            <a:endParaRPr lang="en-GB" altLang="en-US" dirty="0">
              <a:solidFill>
                <a:schemeClr val="tx1"/>
              </a:solidFill>
              <a:latin typeface="Arial" panose="020B0604020202020204" pitchFamily="34" charset="0"/>
              <a:ea typeface="Calibri" panose="020F0502020204030204" pitchFamily="34" charset="0"/>
              <a:cs typeface="Arial" panose="020B0604020202020204" pitchFamily="34" charset="0"/>
            </a:endParaRPr>
          </a:p>
          <a:p>
            <a:pPr marL="0" indent="0">
              <a:lnSpc>
                <a:spcPct val="100000"/>
              </a:lnSpc>
              <a:spcBef>
                <a:spcPct val="0"/>
              </a:spcBef>
              <a:buFont typeface="Arial" panose="020B0604020202020204" pitchFamily="34" charset="0"/>
              <a:buNone/>
              <a:defRPr/>
            </a:pPr>
            <a:endParaRPr lang="en-GB" altLang="en-US" dirty="0">
              <a:solidFill>
                <a:schemeClr val="tx1"/>
              </a:solidFill>
              <a:latin typeface="Arial" panose="020B0604020202020204" pitchFamily="34" charset="0"/>
              <a:ea typeface="Calibri" panose="020F0502020204030204" pitchFamily="34" charset="0"/>
              <a:cs typeface="Arial" panose="020B0604020202020204" pitchFamily="34" charset="0"/>
            </a:endParaRPr>
          </a:p>
          <a:p>
            <a:pPr eaLnBrk="1" fontAlgn="auto" hangingPunct="1">
              <a:spcAft>
                <a:spcPts val="0"/>
              </a:spcAft>
              <a:defRPr/>
            </a:pPr>
            <a:endParaRPr lang="en-GB"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A072E7-C66F-440E-9A54-370C3930015B}"/>
              </a:ext>
            </a:extLst>
          </p:cNvPr>
          <p:cNvSpPr>
            <a:spLocks noGrp="1"/>
          </p:cNvSpPr>
          <p:nvPr>
            <p:ph type="title"/>
          </p:nvPr>
        </p:nvSpPr>
        <p:spPr>
          <a:xfrm>
            <a:off x="0" y="0"/>
            <a:ext cx="12192000" cy="1828800"/>
          </a:xfrm>
        </p:spPr>
        <p:txBody>
          <a:bodyPr>
            <a:noAutofit/>
          </a:bodyPr>
          <a:lstStyle/>
          <a:p>
            <a:pPr algn="ctr">
              <a:defRPr/>
            </a:pPr>
            <a:r>
              <a:rPr lang="en-GB" sz="4000" dirty="0"/>
              <a:t>To avoid widening inequalities in health, the NHS must be at its best where it is needed the most.</a:t>
            </a:r>
            <a:br>
              <a:rPr lang="en-GB" sz="4000" dirty="0"/>
            </a:br>
            <a:endParaRPr lang="en-GB" sz="4000" dirty="0"/>
          </a:p>
        </p:txBody>
      </p:sp>
      <p:sp>
        <p:nvSpPr>
          <p:cNvPr id="3" name="Content Placeholder 2">
            <a:extLst>
              <a:ext uri="{FF2B5EF4-FFF2-40B4-BE49-F238E27FC236}">
                <a16:creationId xmlns:a16="http://schemas.microsoft.com/office/drawing/2014/main" id="{A2249C3A-5D04-42E2-A531-3AC8ACEDE71B}"/>
              </a:ext>
            </a:extLst>
          </p:cNvPr>
          <p:cNvSpPr>
            <a:spLocks noGrp="1"/>
          </p:cNvSpPr>
          <p:nvPr>
            <p:ph idx="1"/>
          </p:nvPr>
        </p:nvSpPr>
        <p:spPr>
          <a:xfrm>
            <a:off x="1524000" y="1196975"/>
            <a:ext cx="9144000" cy="4929188"/>
          </a:xfrm>
        </p:spPr>
        <p:txBody>
          <a:bodyPr/>
          <a:lstStyle/>
          <a:p>
            <a:pPr marL="19050" indent="0">
              <a:buFont typeface="Arial" panose="020B0604020202020204" pitchFamily="34" charset="0"/>
              <a:buNone/>
              <a:defRPr/>
            </a:pPr>
            <a:endParaRPr lang="en-GB" dirty="0"/>
          </a:p>
        </p:txBody>
      </p:sp>
      <p:pic>
        <p:nvPicPr>
          <p:cNvPr id="40964" name="Content Placeholder 4">
            <a:extLst>
              <a:ext uri="{FF2B5EF4-FFF2-40B4-BE49-F238E27FC236}">
                <a16:creationId xmlns:a16="http://schemas.microsoft.com/office/drawing/2014/main" id="{BB0B3222-D2A0-4B02-ADC8-6FBE83D19F1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196975"/>
            <a:ext cx="12192000" cy="566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0</TotalTime>
  <Words>1432</Words>
  <Application>Microsoft Office PowerPoint</Application>
  <PresentationFormat>Widescreen</PresentationFormat>
  <Paragraphs>221</Paragraphs>
  <Slides>26</Slides>
  <Notes>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26</vt:i4>
      </vt:variant>
    </vt:vector>
  </HeadingPairs>
  <TitlesOfParts>
    <vt:vector size="33" baseType="lpstr">
      <vt:lpstr>Arial</vt:lpstr>
      <vt:lpstr>Arial Narrow</vt:lpstr>
      <vt:lpstr>Calibri</vt:lpstr>
      <vt:lpstr>Century Gothic</vt:lpstr>
      <vt:lpstr>PT Sans</vt:lpstr>
      <vt:lpstr>Wingdings 3</vt:lpstr>
      <vt:lpstr>Ion</vt:lpstr>
      <vt:lpstr>A community-based approach  to addressing Health Inequalities</vt:lpstr>
      <vt:lpstr>The Scottish Deep End Project  2009 - 2022</vt:lpstr>
      <vt:lpstr>“Deep End” issues</vt:lpstr>
      <vt:lpstr>These features drive the INVERSE CARE LAW</vt:lpstr>
      <vt:lpstr>BUT….</vt:lpstr>
      <vt:lpstr>PowerPoint Presentation</vt:lpstr>
      <vt:lpstr>A Global Pandemic, then, a Cost of Living Crisis.</vt:lpstr>
      <vt:lpstr>Direct effects of Covid-19</vt:lpstr>
      <vt:lpstr>Indirect effects of Covid 19</vt:lpstr>
      <vt:lpstr>Source, IFS.  Covid19:  the impacts of the pandemic on inequality</vt:lpstr>
      <vt:lpstr>Covid19 and General Practice</vt:lpstr>
      <vt:lpstr>What can we do to make a difference?</vt:lpstr>
      <vt:lpstr>Building teams that promote social inclusion </vt:lpstr>
      <vt:lpstr>Care Co-ordinators</vt:lpstr>
      <vt:lpstr>Community Links Workers</vt:lpstr>
      <vt:lpstr>Community Links Workers: a journey</vt:lpstr>
      <vt:lpstr>Welfare Advisors</vt:lpstr>
      <vt:lpstr>Welfare Advisors</vt:lpstr>
      <vt:lpstr>Welfare Advisors</vt:lpstr>
      <vt:lpstr>Mental Health and Addiction nurses</vt:lpstr>
      <vt:lpstr>Sharing resources with patients</vt:lpstr>
      <vt:lpstr>Sharing resources with patients</vt:lpstr>
      <vt:lpstr>Advocacy, influencing and lobbying</vt:lpstr>
      <vt:lpstr>As professionals, what should we ask ourselves?</vt:lpstr>
      <vt:lpstr>And what do we need to see from politicians?</vt:lpstr>
      <vt:lpstr>To avoid widening inequalities in health, the NHS must be at its best where it is needed the most.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Carey Lunan</dc:creator>
  <cp:lastModifiedBy>Carey Lunan</cp:lastModifiedBy>
  <cp:revision>5</cp:revision>
  <dcterms:created xsi:type="dcterms:W3CDTF">2022-09-21T12:17:36Z</dcterms:created>
  <dcterms:modified xsi:type="dcterms:W3CDTF">2022-10-19T16:36:23Z</dcterms:modified>
</cp:coreProperties>
</file>